
<file path=[Content_Types].xml><?xml version="1.0" encoding="utf-8"?>
<Types xmlns="http://schemas.openxmlformats.org/package/2006/content-types">
  <Default Extension="m4a" ContentType="audio/mp4"/>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4.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15.xml" ContentType="application/vnd.openxmlformats-officedocument.presentationml.tags+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16.xml" ContentType="application/vnd.openxmlformats-officedocument.presentationml.tags+xml"/>
  <Override PartName="/ppt/tags/tag17.xml" ContentType="application/vnd.openxmlformats-officedocument.presentationml.tags+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tags/tag18.xml" ContentType="application/vnd.openxmlformats-officedocument.presentationml.tags+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tags/tag1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3" r:id="rId2"/>
    <p:sldId id="264" r:id="rId3"/>
    <p:sldId id="335" r:id="rId4"/>
    <p:sldId id="256" r:id="rId5"/>
    <p:sldId id="299" r:id="rId6"/>
    <p:sldId id="276" r:id="rId7"/>
    <p:sldId id="336" r:id="rId8"/>
    <p:sldId id="339" r:id="rId9"/>
    <p:sldId id="317" r:id="rId10"/>
    <p:sldId id="322" r:id="rId11"/>
    <p:sldId id="340" r:id="rId12"/>
    <p:sldId id="323" r:id="rId13"/>
    <p:sldId id="341" r:id="rId14"/>
    <p:sldId id="302" r:id="rId15"/>
    <p:sldId id="304" r:id="rId16"/>
    <p:sldId id="330" r:id="rId17"/>
    <p:sldId id="331" r:id="rId18"/>
    <p:sldId id="332" r:id="rId19"/>
    <p:sldId id="309" r:id="rId20"/>
    <p:sldId id="334" r:id="rId21"/>
    <p:sldId id="337" r:id="rId22"/>
    <p:sldId id="311" r:id="rId23"/>
    <p:sldId id="262" r:id="rId24"/>
    <p:sldId id="315"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user" initials="uu" lastIdx="1" clrIdx="0">
    <p:extLst>
      <p:ext uri="{19B8F6BF-5375-455C-9EA6-DF929625EA0E}">
        <p15:presenceInfo xmlns:p15="http://schemas.microsoft.com/office/powerpoint/2012/main" userId="7abb84caa7b8c2b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4" d="100"/>
          <a:sy n="84" d="100"/>
        </p:scale>
        <p:origin x="4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E55B7A-96C5-4E81-81C7-4A431E33714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0D5369BD-47B0-404B-AF4E-43058B3FEEFE}">
      <dgm:prSet phldrT="[Текст]"/>
      <dgm:spPr/>
      <dgm:t>
        <a:bodyPr/>
        <a:lstStyle/>
        <a:p>
          <a:pPr>
            <a:buAutoNum type="arabicPeriod"/>
          </a:pPr>
          <a:r>
            <a:rPr lang="en-US" b="1" dirty="0">
              <a:solidFill>
                <a:schemeClr val="tx1"/>
              </a:solidFill>
            </a:rPr>
            <a:t>THE NATIVE LANGUAGE </a:t>
          </a:r>
          <a:r>
            <a:rPr lang="en-US" dirty="0">
              <a:solidFill>
                <a:schemeClr val="tx1"/>
              </a:solidFill>
            </a:rPr>
            <a:t>_________________________</a:t>
          </a:r>
          <a:r>
            <a:rPr lang="en-US" b="1" dirty="0">
              <a:solidFill>
                <a:schemeClr val="tx1"/>
              </a:solidFill>
            </a:rPr>
            <a:t> BY CELTS BY THE TIME ENGLISH BECAME THE OFFICIAL </a:t>
          </a:r>
          <a:r>
            <a:rPr kumimoji="0" lang="en-US" b="1" i="0" u="none" strike="noStrike" cap="none" spc="0" normalizeH="0" baseline="0" noProof="0" dirty="0">
              <a:ln>
                <a:noFill/>
              </a:ln>
              <a:solidFill>
                <a:schemeClr val="tx1"/>
              </a:solidFill>
              <a:effectLst/>
              <a:uLnTx/>
              <a:uFillTx/>
              <a:latin typeface="Century Gothic" panose="020B0502020202020204"/>
              <a:ea typeface="+mn-ea"/>
              <a:cs typeface="+mn-cs"/>
            </a:rPr>
            <a:t>LANGUAGE. </a:t>
          </a:r>
          <a:r>
            <a:rPr kumimoji="0" lang="en-US" b="1" i="0" u="none" strike="noStrike" cap="none" spc="0" normalizeH="0" baseline="0" noProof="0" dirty="0">
              <a:ln>
                <a:noFill/>
              </a:ln>
              <a:solidFill>
                <a:srgbClr val="FF0000"/>
              </a:solidFill>
              <a:effectLst/>
              <a:uLnTx/>
              <a:uFillTx/>
              <a:latin typeface="Century Gothic" panose="020B0502020202020204"/>
              <a:ea typeface="+mn-ea"/>
              <a:cs typeface="+mn-cs"/>
            </a:rPr>
            <a:t>(KEEP)</a:t>
          </a:r>
          <a:endParaRPr lang="ru-RU" dirty="0"/>
        </a:p>
      </dgm:t>
    </dgm:pt>
    <dgm:pt modelId="{CBD703DE-29F1-4E2A-B303-EBC4DDACB0BD}" type="parTrans" cxnId="{1801AA86-3FC6-4C8D-9F71-31BA19FC044B}">
      <dgm:prSet/>
      <dgm:spPr/>
      <dgm:t>
        <a:bodyPr/>
        <a:lstStyle/>
        <a:p>
          <a:endParaRPr lang="ru-RU"/>
        </a:p>
      </dgm:t>
    </dgm:pt>
    <dgm:pt modelId="{6BF15728-9269-4632-9BC7-3C47C9DE4C47}" type="sibTrans" cxnId="{1801AA86-3FC6-4C8D-9F71-31BA19FC044B}">
      <dgm:prSet/>
      <dgm:spPr/>
      <dgm:t>
        <a:bodyPr/>
        <a:lstStyle/>
        <a:p>
          <a:endParaRPr lang="ru-RU"/>
        </a:p>
      </dgm:t>
    </dgm:pt>
    <dgm:pt modelId="{F8AAF73B-9AFA-4AAC-B305-A61FFD6494CF}">
      <dgm:prSet phldrT="[Текст]"/>
      <dgm:spPr/>
      <dgm:t>
        <a:bodyPr/>
        <a:lstStyle/>
        <a:p>
          <a:r>
            <a:rPr lang="en-US" b="1" dirty="0">
              <a:solidFill>
                <a:schemeClr val="tx1"/>
              </a:solidFill>
            </a:rPr>
            <a:t>THE NATIVE LANGUAGE ………. ………. </a:t>
          </a:r>
          <a:r>
            <a:rPr lang="en-US" b="1" dirty="0">
              <a:solidFill>
                <a:srgbClr val="FF0000"/>
              </a:solidFill>
            </a:rPr>
            <a:t>(KEPP) </a:t>
          </a:r>
          <a:r>
            <a:rPr lang="en-US" b="1" dirty="0">
              <a:solidFill>
                <a:schemeClr val="tx1"/>
              </a:solidFill>
            </a:rPr>
            <a:t>BY CELTS BY THE TIME ENGLISH BECAME THE OFFICIAL </a:t>
          </a:r>
          <a:r>
            <a:rPr kumimoji="0" lang="en-US" b="1" i="0" u="none" strike="noStrike" cap="none" spc="0" normalizeH="0" baseline="0" noProof="0" dirty="0">
              <a:ln>
                <a:noFill/>
              </a:ln>
              <a:solidFill>
                <a:schemeClr val="tx1"/>
              </a:solidFill>
              <a:effectLst/>
              <a:uLnTx/>
              <a:uFillTx/>
              <a:latin typeface="Century Gothic" panose="020B0502020202020204"/>
              <a:ea typeface="+mn-ea"/>
              <a:cs typeface="+mn-cs"/>
            </a:rPr>
            <a:t>LANGUAGE.</a:t>
          </a:r>
          <a:endParaRPr lang="ru-RU" dirty="0">
            <a:solidFill>
              <a:srgbClr val="FF0000"/>
            </a:solidFill>
          </a:endParaRPr>
        </a:p>
      </dgm:t>
    </dgm:pt>
    <dgm:pt modelId="{A5761748-E949-4C2F-B4A2-7F088CEF47D2}" type="parTrans" cxnId="{833EC8F9-BFB4-411C-B6EB-DC5D900E39BA}">
      <dgm:prSet/>
      <dgm:spPr/>
      <dgm:t>
        <a:bodyPr/>
        <a:lstStyle/>
        <a:p>
          <a:endParaRPr lang="ru-RU"/>
        </a:p>
      </dgm:t>
    </dgm:pt>
    <dgm:pt modelId="{7A0D372F-83E2-4056-A6A6-4B3F52CC1AC0}" type="sibTrans" cxnId="{833EC8F9-BFB4-411C-B6EB-DC5D900E39BA}">
      <dgm:prSet/>
      <dgm:spPr/>
      <dgm:t>
        <a:bodyPr/>
        <a:lstStyle/>
        <a:p>
          <a:endParaRPr lang="ru-RU"/>
        </a:p>
      </dgm:t>
    </dgm:pt>
    <dgm:pt modelId="{3FF421EE-128A-4608-9B0B-3B6D1ED6049F}" type="pres">
      <dgm:prSet presAssocID="{72E55B7A-96C5-4E81-81C7-4A431E33714F}" presName="linear" presStyleCnt="0">
        <dgm:presLayoutVars>
          <dgm:animLvl val="lvl"/>
          <dgm:resizeHandles val="exact"/>
        </dgm:presLayoutVars>
      </dgm:prSet>
      <dgm:spPr/>
    </dgm:pt>
    <dgm:pt modelId="{AFCD54E3-6955-4737-9049-3B2E3808FFB5}" type="pres">
      <dgm:prSet presAssocID="{0D5369BD-47B0-404B-AF4E-43058B3FEEFE}" presName="parentText" presStyleLbl="node1" presStyleIdx="0" presStyleCnt="2">
        <dgm:presLayoutVars>
          <dgm:chMax val="0"/>
          <dgm:bulletEnabled val="1"/>
        </dgm:presLayoutVars>
      </dgm:prSet>
      <dgm:spPr/>
    </dgm:pt>
    <dgm:pt modelId="{F2F033B4-1303-4DFA-B5F6-BCD2EDCB4A86}" type="pres">
      <dgm:prSet presAssocID="{6BF15728-9269-4632-9BC7-3C47C9DE4C47}" presName="spacer" presStyleCnt="0"/>
      <dgm:spPr/>
    </dgm:pt>
    <dgm:pt modelId="{EBE121F7-E208-476E-B65C-35277BF3A5BF}" type="pres">
      <dgm:prSet presAssocID="{F8AAF73B-9AFA-4AAC-B305-A61FFD6494CF}" presName="parentText" presStyleLbl="node1" presStyleIdx="1" presStyleCnt="2" custLinFactY="-100000" custLinFactNeighborY="-128756">
        <dgm:presLayoutVars>
          <dgm:chMax val="0"/>
          <dgm:bulletEnabled val="1"/>
        </dgm:presLayoutVars>
      </dgm:prSet>
      <dgm:spPr/>
    </dgm:pt>
  </dgm:ptLst>
  <dgm:cxnLst>
    <dgm:cxn modelId="{48A9A504-E95A-416E-BFCB-241A1D065AC6}" type="presOf" srcId="{F8AAF73B-9AFA-4AAC-B305-A61FFD6494CF}" destId="{EBE121F7-E208-476E-B65C-35277BF3A5BF}" srcOrd="0" destOrd="0" presId="urn:microsoft.com/office/officeart/2005/8/layout/vList2"/>
    <dgm:cxn modelId="{1801AA86-3FC6-4C8D-9F71-31BA19FC044B}" srcId="{72E55B7A-96C5-4E81-81C7-4A431E33714F}" destId="{0D5369BD-47B0-404B-AF4E-43058B3FEEFE}" srcOrd="0" destOrd="0" parTransId="{CBD703DE-29F1-4E2A-B303-EBC4DDACB0BD}" sibTransId="{6BF15728-9269-4632-9BC7-3C47C9DE4C47}"/>
    <dgm:cxn modelId="{B6E298BE-EA6C-4787-83F2-3D11D6E77267}" type="presOf" srcId="{0D5369BD-47B0-404B-AF4E-43058B3FEEFE}" destId="{AFCD54E3-6955-4737-9049-3B2E3808FFB5}" srcOrd="0" destOrd="0" presId="urn:microsoft.com/office/officeart/2005/8/layout/vList2"/>
    <dgm:cxn modelId="{F685E7E1-609C-49AE-A971-BF46DD563299}" type="presOf" srcId="{72E55B7A-96C5-4E81-81C7-4A431E33714F}" destId="{3FF421EE-128A-4608-9B0B-3B6D1ED6049F}" srcOrd="0" destOrd="0" presId="urn:microsoft.com/office/officeart/2005/8/layout/vList2"/>
    <dgm:cxn modelId="{833EC8F9-BFB4-411C-B6EB-DC5D900E39BA}" srcId="{72E55B7A-96C5-4E81-81C7-4A431E33714F}" destId="{F8AAF73B-9AFA-4AAC-B305-A61FFD6494CF}" srcOrd="1" destOrd="0" parTransId="{A5761748-E949-4C2F-B4A2-7F088CEF47D2}" sibTransId="{7A0D372F-83E2-4056-A6A6-4B3F52CC1AC0}"/>
    <dgm:cxn modelId="{32B89005-6FEE-4B76-A878-68854D9E17CF}" type="presParOf" srcId="{3FF421EE-128A-4608-9B0B-3B6D1ED6049F}" destId="{AFCD54E3-6955-4737-9049-3B2E3808FFB5}" srcOrd="0" destOrd="0" presId="urn:microsoft.com/office/officeart/2005/8/layout/vList2"/>
    <dgm:cxn modelId="{B89B40EB-0EA3-45CA-A7A1-61382CEC233E}" type="presParOf" srcId="{3FF421EE-128A-4608-9B0B-3B6D1ED6049F}" destId="{F2F033B4-1303-4DFA-B5F6-BCD2EDCB4A86}" srcOrd="1" destOrd="0" presId="urn:microsoft.com/office/officeart/2005/8/layout/vList2"/>
    <dgm:cxn modelId="{74016E28-F061-45C3-8FAD-CCC8D3619BAF}" type="presParOf" srcId="{3FF421EE-128A-4608-9B0B-3B6D1ED6049F}" destId="{EBE121F7-E208-476E-B65C-35277BF3A5BF}" srcOrd="2"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DA5D21D-ED0B-47DF-961B-E0EEBFC2CFE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DB9EBF18-88DE-4E62-80F0-56DCAA386B81}">
      <dgm:prSet phldrT="[Текст]"/>
      <dgm:spPr/>
      <dgm:t>
        <a:bodyPr/>
        <a:lstStyle/>
        <a:p>
          <a:pPr>
            <a:buClrTx/>
            <a:buSzTx/>
            <a:buFontTx/>
            <a:buNone/>
          </a:pPr>
          <a:r>
            <a:rPr lang="en-US" b="1" dirty="0">
              <a:solidFill>
                <a:schemeClr val="tx1"/>
              </a:solidFill>
              <a:latin typeface="Times New Roman" panose="02020603050405020304" pitchFamily="18" charset="0"/>
              <a:ea typeface="+mj-ea"/>
              <a:cs typeface="Times New Roman" panose="02020603050405020304" pitchFamily="18" charset="0"/>
            </a:rPr>
            <a:t>THE FLOWERS </a:t>
          </a:r>
          <a:r>
            <a:rPr lang="en-US" b="1" dirty="0">
              <a:solidFill>
                <a:schemeClr val="accent6"/>
              </a:solidFill>
              <a:latin typeface="Times New Roman" panose="02020603050405020304" pitchFamily="18" charset="0"/>
              <a:ea typeface="+mj-ea"/>
              <a:cs typeface="Times New Roman" panose="02020603050405020304" pitchFamily="18" charset="0"/>
            </a:rPr>
            <a:t>HAVE</a:t>
          </a:r>
          <a:r>
            <a:rPr lang="en-US" b="1" dirty="0">
              <a:solidFill>
                <a:schemeClr val="tx1"/>
              </a:solidFill>
              <a:latin typeface="Times New Roman" panose="02020603050405020304" pitchFamily="18" charset="0"/>
              <a:ea typeface="+mj-ea"/>
              <a:cs typeface="Times New Roman" panose="02020603050405020304" pitchFamily="18" charset="0"/>
            </a:rPr>
            <a:t> ALREADY </a:t>
          </a:r>
          <a:r>
            <a:rPr lang="en-US" b="1" dirty="0">
              <a:solidFill>
                <a:schemeClr val="accent6"/>
              </a:solidFill>
              <a:latin typeface="Times New Roman" panose="02020603050405020304" pitchFamily="18" charset="0"/>
              <a:ea typeface="+mj-ea"/>
              <a:cs typeface="Times New Roman" panose="02020603050405020304" pitchFamily="18" charset="0"/>
            </a:rPr>
            <a:t>BEEN WATERED</a:t>
          </a:r>
          <a:r>
            <a:rPr lang="en-US" b="1" dirty="0">
              <a:solidFill>
                <a:schemeClr val="tx1"/>
              </a:solidFill>
              <a:latin typeface="Times New Roman" panose="02020603050405020304" pitchFamily="18" charset="0"/>
              <a:ea typeface="+mj-ea"/>
              <a:cs typeface="Times New Roman" panose="02020603050405020304" pitchFamily="18" charset="0"/>
            </a:rPr>
            <a:t>.</a:t>
          </a:r>
          <a:endParaRPr lang="ru-RU" dirty="0">
            <a:solidFill>
              <a:schemeClr val="tx1"/>
            </a:solidFill>
          </a:endParaRPr>
        </a:p>
      </dgm:t>
    </dgm:pt>
    <dgm:pt modelId="{0FB4A216-4916-4218-9E92-C1E827CACC27}" type="parTrans" cxnId="{215579B1-667A-434A-BBC1-F5FE93F47496}">
      <dgm:prSet/>
      <dgm:spPr/>
      <dgm:t>
        <a:bodyPr/>
        <a:lstStyle/>
        <a:p>
          <a:endParaRPr lang="ru-RU"/>
        </a:p>
      </dgm:t>
    </dgm:pt>
    <dgm:pt modelId="{6CA58262-B71F-4A19-8F36-78A68BECC399}" type="sibTrans" cxnId="{215579B1-667A-434A-BBC1-F5FE93F47496}">
      <dgm:prSet/>
      <dgm:spPr/>
      <dgm:t>
        <a:bodyPr/>
        <a:lstStyle/>
        <a:p>
          <a:endParaRPr lang="ru-RU"/>
        </a:p>
      </dgm:t>
    </dgm:pt>
    <dgm:pt modelId="{3AF307E4-2BC5-468F-8942-D8085F92E4FE}">
      <dgm:prSet phldrT="[Текст]" phldr="1"/>
      <dgm:spPr/>
      <dgm:t>
        <a:bodyPr/>
        <a:lstStyle/>
        <a:p>
          <a:endParaRPr lang="ru-RU"/>
        </a:p>
      </dgm:t>
    </dgm:pt>
    <dgm:pt modelId="{8361C67F-6DE5-4D8E-8920-4E6BE0D67285}" type="parTrans" cxnId="{75E1703F-09EE-4296-BD03-21F9DBA94656}">
      <dgm:prSet/>
      <dgm:spPr/>
      <dgm:t>
        <a:bodyPr/>
        <a:lstStyle/>
        <a:p>
          <a:endParaRPr lang="ru-RU"/>
        </a:p>
      </dgm:t>
    </dgm:pt>
    <dgm:pt modelId="{991E34F5-CA17-4F90-B738-074E7233FC32}" type="sibTrans" cxnId="{75E1703F-09EE-4296-BD03-21F9DBA94656}">
      <dgm:prSet/>
      <dgm:spPr/>
      <dgm:t>
        <a:bodyPr/>
        <a:lstStyle/>
        <a:p>
          <a:endParaRPr lang="ru-RU"/>
        </a:p>
      </dgm:t>
    </dgm:pt>
    <dgm:pt modelId="{73251C8E-D258-49BC-8DB3-75199DBA0F7F}">
      <dgm:prSet phldrT="[Текст]"/>
      <dgm:spPr/>
      <dgm:t>
        <a:bodyPr/>
        <a:lstStyle/>
        <a:p>
          <a:pPr>
            <a:buClrTx/>
            <a:buSzTx/>
            <a:buFontTx/>
            <a:buNone/>
          </a:pPr>
          <a:r>
            <a:rPr kumimoji="0" lang="en-US" b="1" i="0" u="sng" strike="noStrike" cap="none" spc="0" normalizeH="0" baseline="0" noProof="0" dirty="0">
              <a:ln>
                <a:noFill/>
              </a:ln>
              <a:solidFill>
                <a:schemeClr val="accent6"/>
              </a:solidFill>
              <a:effectLst/>
              <a:uLnTx/>
              <a:uFillTx/>
              <a:latin typeface="Times New Roman" panose="02020603050405020304" pitchFamily="18" charset="0"/>
              <a:ea typeface="+mn-ea"/>
              <a:cs typeface="Times New Roman" panose="02020603050405020304" pitchFamily="18" charset="0"/>
            </a:rPr>
            <a:t>HAVE</a:t>
          </a:r>
          <a:r>
            <a:rPr kumimoji="0" lang="en-US" b="1" i="0" u="none" strike="noStrike"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THE FLOWERS  </a:t>
          </a:r>
          <a:r>
            <a:rPr kumimoji="0" lang="en-US" b="1" i="0" u="none" strike="noStrike" cap="none" spc="0" normalizeH="0" baseline="0" noProof="0" dirty="0">
              <a:ln>
                <a:noFill/>
              </a:ln>
              <a:solidFill>
                <a:schemeClr val="accent6"/>
              </a:solidFill>
              <a:effectLst/>
              <a:uLnTx/>
              <a:uFillTx/>
              <a:latin typeface="Times New Roman" panose="02020603050405020304" pitchFamily="18" charset="0"/>
              <a:ea typeface="+mn-ea"/>
              <a:cs typeface="Times New Roman" panose="02020603050405020304" pitchFamily="18" charset="0"/>
            </a:rPr>
            <a:t>BEEN WATERED</a:t>
          </a:r>
          <a:r>
            <a:rPr kumimoji="0" lang="en-US" b="1" i="0" u="none" strike="noStrike"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NO, THEY </a:t>
          </a:r>
          <a:r>
            <a:rPr kumimoji="0" lang="en-US" b="1" i="0" u="none" strike="noStrike" cap="none" spc="0" normalizeH="0" baseline="0" noProof="0" dirty="0">
              <a:ln>
                <a:noFill/>
              </a:ln>
              <a:solidFill>
                <a:schemeClr val="accent6"/>
              </a:solidFill>
              <a:effectLst/>
              <a:uLnTx/>
              <a:uFillTx/>
              <a:latin typeface="Times New Roman" panose="02020603050405020304" pitchFamily="18" charset="0"/>
              <a:ea typeface="+mn-ea"/>
              <a:cs typeface="Times New Roman" panose="02020603050405020304" pitchFamily="18" charset="0"/>
            </a:rPr>
            <a:t>HAVEN’T</a:t>
          </a:r>
          <a:r>
            <a:rPr kumimoji="0" lang="en-US" b="1" i="0" u="none" strike="noStrike"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endParaRPr lang="ru-RU" dirty="0">
            <a:solidFill>
              <a:schemeClr val="tx1"/>
            </a:solidFill>
          </a:endParaRPr>
        </a:p>
      </dgm:t>
    </dgm:pt>
    <dgm:pt modelId="{54012D6C-1DBA-4FFF-9B15-CB1E97DDFB69}" type="parTrans" cxnId="{AD52E577-F783-4597-8F56-69C5A8B7D5DD}">
      <dgm:prSet/>
      <dgm:spPr/>
      <dgm:t>
        <a:bodyPr/>
        <a:lstStyle/>
        <a:p>
          <a:endParaRPr lang="ru-RU"/>
        </a:p>
      </dgm:t>
    </dgm:pt>
    <dgm:pt modelId="{0F6F4244-41B2-44BD-867D-B20F6B42BA6A}" type="sibTrans" cxnId="{AD52E577-F783-4597-8F56-69C5A8B7D5DD}">
      <dgm:prSet/>
      <dgm:spPr/>
      <dgm:t>
        <a:bodyPr/>
        <a:lstStyle/>
        <a:p>
          <a:endParaRPr lang="ru-RU"/>
        </a:p>
      </dgm:t>
    </dgm:pt>
    <dgm:pt modelId="{56EC2AF1-2868-4A56-A805-3DE7168E3FF9}">
      <dgm:prSet phldrT="[Текст]" phldr="1"/>
      <dgm:spPr/>
      <dgm:t>
        <a:bodyPr/>
        <a:lstStyle/>
        <a:p>
          <a:endParaRPr lang="ru-RU"/>
        </a:p>
      </dgm:t>
    </dgm:pt>
    <dgm:pt modelId="{64701069-D237-4981-8A18-FC7D94165FAE}" type="parTrans" cxnId="{37C060D3-3245-47E1-967D-F579CA302F65}">
      <dgm:prSet/>
      <dgm:spPr/>
      <dgm:t>
        <a:bodyPr/>
        <a:lstStyle/>
        <a:p>
          <a:endParaRPr lang="ru-RU"/>
        </a:p>
      </dgm:t>
    </dgm:pt>
    <dgm:pt modelId="{727EB9E8-21A4-4023-9F80-E44A12807E4A}" type="sibTrans" cxnId="{37C060D3-3245-47E1-967D-F579CA302F65}">
      <dgm:prSet/>
      <dgm:spPr/>
      <dgm:t>
        <a:bodyPr/>
        <a:lstStyle/>
        <a:p>
          <a:endParaRPr lang="ru-RU"/>
        </a:p>
      </dgm:t>
    </dgm:pt>
    <dgm:pt modelId="{6AEC47B7-9907-4178-B72E-19B69F9DE2CC}" type="pres">
      <dgm:prSet presAssocID="{EDA5D21D-ED0B-47DF-961B-E0EEBFC2CFE0}" presName="linear" presStyleCnt="0">
        <dgm:presLayoutVars>
          <dgm:animLvl val="lvl"/>
          <dgm:resizeHandles val="exact"/>
        </dgm:presLayoutVars>
      </dgm:prSet>
      <dgm:spPr/>
    </dgm:pt>
    <dgm:pt modelId="{F1DB1FD0-F42B-4E24-AFAC-6E87FB40F4E9}" type="pres">
      <dgm:prSet presAssocID="{DB9EBF18-88DE-4E62-80F0-56DCAA386B81}" presName="parentText" presStyleLbl="node1" presStyleIdx="0" presStyleCnt="2">
        <dgm:presLayoutVars>
          <dgm:chMax val="0"/>
          <dgm:bulletEnabled val="1"/>
        </dgm:presLayoutVars>
      </dgm:prSet>
      <dgm:spPr/>
    </dgm:pt>
    <dgm:pt modelId="{114168AB-EABC-4906-8F19-B19E497A87D8}" type="pres">
      <dgm:prSet presAssocID="{DB9EBF18-88DE-4E62-80F0-56DCAA386B81}" presName="childText" presStyleLbl="revTx" presStyleIdx="0" presStyleCnt="2">
        <dgm:presLayoutVars>
          <dgm:bulletEnabled val="1"/>
        </dgm:presLayoutVars>
      </dgm:prSet>
      <dgm:spPr/>
    </dgm:pt>
    <dgm:pt modelId="{09ACC9E5-7C2A-43B3-A00C-3DAAC6B39560}" type="pres">
      <dgm:prSet presAssocID="{73251C8E-D258-49BC-8DB3-75199DBA0F7F}" presName="parentText" presStyleLbl="node1" presStyleIdx="1" presStyleCnt="2" custLinFactY="-97059" custLinFactNeighborX="-143" custLinFactNeighborY="-100000">
        <dgm:presLayoutVars>
          <dgm:chMax val="0"/>
          <dgm:bulletEnabled val="1"/>
        </dgm:presLayoutVars>
      </dgm:prSet>
      <dgm:spPr/>
    </dgm:pt>
    <dgm:pt modelId="{E6992665-7184-4FA6-846A-C0A0CE471537}" type="pres">
      <dgm:prSet presAssocID="{73251C8E-D258-49BC-8DB3-75199DBA0F7F}" presName="childText" presStyleLbl="revTx" presStyleIdx="1" presStyleCnt="2">
        <dgm:presLayoutVars>
          <dgm:bulletEnabled val="1"/>
        </dgm:presLayoutVars>
      </dgm:prSet>
      <dgm:spPr/>
    </dgm:pt>
  </dgm:ptLst>
  <dgm:cxnLst>
    <dgm:cxn modelId="{A233A81A-9D57-4663-B843-82FD29658A71}" type="presOf" srcId="{56EC2AF1-2868-4A56-A805-3DE7168E3FF9}" destId="{E6992665-7184-4FA6-846A-C0A0CE471537}" srcOrd="0" destOrd="0" presId="urn:microsoft.com/office/officeart/2005/8/layout/vList2"/>
    <dgm:cxn modelId="{75E1703F-09EE-4296-BD03-21F9DBA94656}" srcId="{DB9EBF18-88DE-4E62-80F0-56DCAA386B81}" destId="{3AF307E4-2BC5-468F-8942-D8085F92E4FE}" srcOrd="0" destOrd="0" parTransId="{8361C67F-6DE5-4D8E-8920-4E6BE0D67285}" sibTransId="{991E34F5-CA17-4F90-B738-074E7233FC32}"/>
    <dgm:cxn modelId="{AD52E577-F783-4597-8F56-69C5A8B7D5DD}" srcId="{EDA5D21D-ED0B-47DF-961B-E0EEBFC2CFE0}" destId="{73251C8E-D258-49BC-8DB3-75199DBA0F7F}" srcOrd="1" destOrd="0" parTransId="{54012D6C-1DBA-4FFF-9B15-CB1E97DDFB69}" sibTransId="{0F6F4244-41B2-44BD-867D-B20F6B42BA6A}"/>
    <dgm:cxn modelId="{3303927B-4BEC-4C03-8649-2039D42D06EE}" type="presOf" srcId="{73251C8E-D258-49BC-8DB3-75199DBA0F7F}" destId="{09ACC9E5-7C2A-43B3-A00C-3DAAC6B39560}" srcOrd="0" destOrd="0" presId="urn:microsoft.com/office/officeart/2005/8/layout/vList2"/>
    <dgm:cxn modelId="{DA492382-F4EB-49C3-B465-1A8374F12318}" type="presOf" srcId="{EDA5D21D-ED0B-47DF-961B-E0EEBFC2CFE0}" destId="{6AEC47B7-9907-4178-B72E-19B69F9DE2CC}" srcOrd="0" destOrd="0" presId="urn:microsoft.com/office/officeart/2005/8/layout/vList2"/>
    <dgm:cxn modelId="{18648FAC-E8D3-4FA9-A81E-B1BEDCBCF722}" type="presOf" srcId="{3AF307E4-2BC5-468F-8942-D8085F92E4FE}" destId="{114168AB-EABC-4906-8F19-B19E497A87D8}" srcOrd="0" destOrd="0" presId="urn:microsoft.com/office/officeart/2005/8/layout/vList2"/>
    <dgm:cxn modelId="{215579B1-667A-434A-BBC1-F5FE93F47496}" srcId="{EDA5D21D-ED0B-47DF-961B-E0EEBFC2CFE0}" destId="{DB9EBF18-88DE-4E62-80F0-56DCAA386B81}" srcOrd="0" destOrd="0" parTransId="{0FB4A216-4916-4218-9E92-C1E827CACC27}" sibTransId="{6CA58262-B71F-4A19-8F36-78A68BECC399}"/>
    <dgm:cxn modelId="{37C060D3-3245-47E1-967D-F579CA302F65}" srcId="{73251C8E-D258-49BC-8DB3-75199DBA0F7F}" destId="{56EC2AF1-2868-4A56-A805-3DE7168E3FF9}" srcOrd="0" destOrd="0" parTransId="{64701069-D237-4981-8A18-FC7D94165FAE}" sibTransId="{727EB9E8-21A4-4023-9F80-E44A12807E4A}"/>
    <dgm:cxn modelId="{B18285FB-0DFA-4A52-A939-4F297E727379}" type="presOf" srcId="{DB9EBF18-88DE-4E62-80F0-56DCAA386B81}" destId="{F1DB1FD0-F42B-4E24-AFAC-6E87FB40F4E9}" srcOrd="0" destOrd="0" presId="urn:microsoft.com/office/officeart/2005/8/layout/vList2"/>
    <dgm:cxn modelId="{7494C9C3-4731-4385-BDCD-1ECC5A5ED7A6}" type="presParOf" srcId="{6AEC47B7-9907-4178-B72E-19B69F9DE2CC}" destId="{F1DB1FD0-F42B-4E24-AFAC-6E87FB40F4E9}" srcOrd="0" destOrd="0" presId="urn:microsoft.com/office/officeart/2005/8/layout/vList2"/>
    <dgm:cxn modelId="{42EA22E7-07CA-4E09-8CDA-426F0D5F3B99}" type="presParOf" srcId="{6AEC47B7-9907-4178-B72E-19B69F9DE2CC}" destId="{114168AB-EABC-4906-8F19-B19E497A87D8}" srcOrd="1" destOrd="0" presId="urn:microsoft.com/office/officeart/2005/8/layout/vList2"/>
    <dgm:cxn modelId="{4C2FCCDD-E641-4C48-B43F-44050B72E468}" type="presParOf" srcId="{6AEC47B7-9907-4178-B72E-19B69F9DE2CC}" destId="{09ACC9E5-7C2A-43B3-A00C-3DAAC6B39560}" srcOrd="2" destOrd="0" presId="urn:microsoft.com/office/officeart/2005/8/layout/vList2"/>
    <dgm:cxn modelId="{AB5060A7-D5F0-4A0B-853B-0F29E5AE27C8}" type="presParOf" srcId="{6AEC47B7-9907-4178-B72E-19B69F9DE2CC}" destId="{E6992665-7184-4FA6-846A-C0A0CE471537}" srcOrd="3" destOrd="0" presId="urn:microsoft.com/office/officeart/2005/8/layout/vList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47F0091-16F6-4956-AB0C-C9D230F0116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C76BA39C-0C5E-4EDC-988F-4F8F26406E26}">
      <dgm:prSet phldrT="[Текст]"/>
      <dgm:spPr/>
      <dgm:t>
        <a:bodyPr/>
        <a:lstStyle/>
        <a:p>
          <a:pPr>
            <a:buClrTx/>
            <a:buSzTx/>
            <a:buFontTx/>
            <a:buNone/>
          </a:pPr>
          <a:r>
            <a:rPr kumimoji="0" lang="en-US" b="1" i="0" u="none" strike="noStrike" cap="none" spc="0" normalizeH="0" baseline="0" noProof="0" dirty="0">
              <a:ln>
                <a:noFill/>
              </a:ln>
              <a:solidFill>
                <a:schemeClr val="tx1"/>
              </a:solidFill>
              <a:effectLst/>
              <a:uLnTx/>
              <a:uFillTx/>
              <a:latin typeface="Times New Roman" panose="02020603050405020304" pitchFamily="18" charset="0"/>
              <a:ea typeface="Calibri" panose="020F0502020204030204" pitchFamily="34" charset="0"/>
              <a:cs typeface="Times New Roman" panose="02020603050405020304" pitchFamily="18" charset="0"/>
            </a:rPr>
            <a:t>MAILS </a:t>
          </a:r>
          <a:r>
            <a:rPr kumimoji="0" lang="en-US" b="1" i="0" u="none" strike="noStrike" cap="none" spc="0" normalizeH="0" baseline="0" noProof="0" dirty="0">
              <a:ln>
                <a:noFill/>
              </a:ln>
              <a:solidFill>
                <a:schemeClr val="accent6"/>
              </a:solidFill>
              <a:effectLst/>
              <a:uLnTx/>
              <a:uFillTx/>
              <a:latin typeface="Times New Roman" panose="02020603050405020304" pitchFamily="18" charset="0"/>
              <a:ea typeface="Calibri" panose="020F0502020204030204" pitchFamily="34" charset="0"/>
              <a:cs typeface="Times New Roman" panose="02020603050405020304" pitchFamily="18" charset="0"/>
            </a:rPr>
            <a:t>WERE BEING SENT </a:t>
          </a:r>
          <a:r>
            <a:rPr kumimoji="0" lang="en-US" b="1" i="0" u="none" strike="noStrike" cap="none" spc="0" normalizeH="0" baseline="0" noProof="0" dirty="0">
              <a:ln>
                <a:noFill/>
              </a:ln>
              <a:solidFill>
                <a:schemeClr val="tx1"/>
              </a:solidFill>
              <a:effectLst/>
              <a:uLnTx/>
              <a:uFillTx/>
              <a:latin typeface="Times New Roman" panose="02020603050405020304" pitchFamily="18" charset="0"/>
              <a:ea typeface="Calibri" panose="020F0502020204030204" pitchFamily="34" charset="0"/>
              <a:cs typeface="Times New Roman" panose="02020603050405020304" pitchFamily="18" charset="0"/>
            </a:rPr>
            <a:t>AT 5 P.M. YESTERDAY</a:t>
          </a:r>
          <a:r>
            <a:rPr kumimoji="0" lang="en-US" b="1" i="0" u="none" strike="noStrike" cap="none" spc="0" normalizeH="0" baseline="0" noProof="0" dirty="0">
              <a:ln>
                <a:noFill/>
              </a:ln>
              <a:solidFill>
                <a:srgbClr val="002060"/>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endParaRPr lang="ru-RU" dirty="0"/>
        </a:p>
      </dgm:t>
    </dgm:pt>
    <dgm:pt modelId="{BD023A40-59B6-45E4-B3F7-7DFFC16CA752}" type="parTrans" cxnId="{2C8E2985-F318-4EE7-B396-3DF52668DB75}">
      <dgm:prSet/>
      <dgm:spPr/>
      <dgm:t>
        <a:bodyPr/>
        <a:lstStyle/>
        <a:p>
          <a:endParaRPr lang="ru-RU"/>
        </a:p>
      </dgm:t>
    </dgm:pt>
    <dgm:pt modelId="{66C8EC8A-D06D-4D76-9A88-779344940CFB}" type="sibTrans" cxnId="{2C8E2985-F318-4EE7-B396-3DF52668DB75}">
      <dgm:prSet/>
      <dgm:spPr/>
      <dgm:t>
        <a:bodyPr/>
        <a:lstStyle/>
        <a:p>
          <a:endParaRPr lang="ru-RU"/>
        </a:p>
      </dgm:t>
    </dgm:pt>
    <dgm:pt modelId="{E0B2901E-D022-4EC9-9569-63231A5F23A4}">
      <dgm:prSet phldrT="[Текст]" phldr="1"/>
      <dgm:spPr/>
      <dgm:t>
        <a:bodyPr/>
        <a:lstStyle/>
        <a:p>
          <a:endParaRPr lang="ru-RU"/>
        </a:p>
      </dgm:t>
    </dgm:pt>
    <dgm:pt modelId="{1470C51D-9397-4CF9-A720-3D606E5C6494}" type="parTrans" cxnId="{698560B1-D859-4077-AE19-93BA0F21304B}">
      <dgm:prSet/>
      <dgm:spPr/>
      <dgm:t>
        <a:bodyPr/>
        <a:lstStyle/>
        <a:p>
          <a:endParaRPr lang="ru-RU"/>
        </a:p>
      </dgm:t>
    </dgm:pt>
    <dgm:pt modelId="{95262067-FAEB-471F-B19B-ED0D69A7358A}" type="sibTrans" cxnId="{698560B1-D859-4077-AE19-93BA0F21304B}">
      <dgm:prSet/>
      <dgm:spPr/>
      <dgm:t>
        <a:bodyPr/>
        <a:lstStyle/>
        <a:p>
          <a:endParaRPr lang="ru-RU"/>
        </a:p>
      </dgm:t>
    </dgm:pt>
    <dgm:pt modelId="{73943CF0-D5C2-4946-BDE6-F28211903FDF}">
      <dgm:prSet phldrT="[Текст]" custT="1"/>
      <dgm:spPr/>
      <dgm:t>
        <a:bodyPr/>
        <a:lstStyle/>
        <a:p>
          <a:pPr>
            <a:buClrTx/>
            <a:buSzTx/>
            <a:buFontTx/>
            <a:buNone/>
          </a:pPr>
          <a:r>
            <a:rPr kumimoji="0" lang="en-US" sz="2000" b="1" i="0" u="sng" strike="noStrike"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WERE</a:t>
          </a:r>
          <a:r>
            <a:rPr kumimoji="0" lang="en-US" sz="2000" b="1" i="0" u="none" strike="noStrike"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000" b="1" i="0" u="none" strike="noStrike" cap="none" spc="0" normalizeH="0" baseline="0" noProof="0" dirty="0">
              <a:ln>
                <a:noFill/>
              </a:ln>
              <a:solidFill>
                <a:schemeClr val="tx1"/>
              </a:solidFill>
              <a:effectLst/>
              <a:uLnTx/>
              <a:uFillTx/>
              <a:latin typeface="Times New Roman" panose="02020603050405020304" pitchFamily="18" charset="0"/>
              <a:ea typeface="Calibri" panose="020F0502020204030204" pitchFamily="34" charset="0"/>
              <a:cs typeface="Times New Roman" panose="02020603050405020304" pitchFamily="18" charset="0"/>
            </a:rPr>
            <a:t>MAILS  </a:t>
          </a:r>
          <a:r>
            <a:rPr kumimoji="0" lang="en-US" sz="2000" b="1" i="0" u="none" strike="noStrike"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BEING SENT </a:t>
          </a:r>
          <a:r>
            <a:rPr kumimoji="0" lang="en-US" sz="2000" b="1" i="0" u="none" strike="noStrike" cap="none" spc="0" normalizeH="0" baseline="0" noProof="0" dirty="0">
              <a:ln>
                <a:noFill/>
              </a:ln>
              <a:solidFill>
                <a:schemeClr val="tx1"/>
              </a:solidFill>
              <a:effectLst/>
              <a:uLnTx/>
              <a:uFillTx/>
              <a:latin typeface="Times New Roman" panose="02020603050405020304" pitchFamily="18" charset="0"/>
              <a:ea typeface="Calibri" panose="020F0502020204030204" pitchFamily="34" charset="0"/>
              <a:cs typeface="Times New Roman" panose="02020603050405020304" pitchFamily="18" charset="0"/>
            </a:rPr>
            <a:t>AT 5 P.M. YESTERDAY? </a:t>
          </a:r>
        </a:p>
        <a:p>
          <a:pPr>
            <a:buClrTx/>
            <a:buSzTx/>
            <a:buFontTx/>
            <a:buNone/>
          </a:pPr>
          <a:r>
            <a:rPr kumimoji="0" lang="en-US" sz="2000" b="1" i="0" u="none" strike="noStrike" cap="none" spc="0" normalizeH="0" baseline="0" noProof="0" dirty="0">
              <a:ln>
                <a:noFill/>
              </a:ln>
              <a:solidFill>
                <a:schemeClr val="tx1"/>
              </a:solidFill>
              <a:effectLst/>
              <a:uLnTx/>
              <a:uFillTx/>
              <a:latin typeface="Times New Roman" panose="02020603050405020304" pitchFamily="18" charset="0"/>
              <a:ea typeface="Calibri" panose="020F0502020204030204" pitchFamily="34" charset="0"/>
              <a:cs typeface="Times New Roman" panose="02020603050405020304" pitchFamily="18" charset="0"/>
            </a:rPr>
            <a:t>YES, THEY </a:t>
          </a:r>
          <a:r>
            <a:rPr kumimoji="0" lang="en-US" sz="2000" b="1" i="0" u="none" strike="noStrike"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WERE</a:t>
          </a:r>
          <a:r>
            <a:rPr kumimoji="0" lang="en-US" sz="1800" b="1" i="0" u="none" strike="noStrike"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endParaRPr lang="ru-RU" sz="1800" dirty="0">
            <a:solidFill>
              <a:srgbClr val="FF0000"/>
            </a:solidFill>
          </a:endParaRPr>
        </a:p>
      </dgm:t>
    </dgm:pt>
    <dgm:pt modelId="{957A1C4C-A731-4145-B526-7FE204315C71}" type="parTrans" cxnId="{D5B57E04-4E26-4368-9225-8E9384D6CAED}">
      <dgm:prSet/>
      <dgm:spPr/>
      <dgm:t>
        <a:bodyPr/>
        <a:lstStyle/>
        <a:p>
          <a:endParaRPr lang="ru-RU"/>
        </a:p>
      </dgm:t>
    </dgm:pt>
    <dgm:pt modelId="{A0E379A9-7FE3-424F-9100-1E3E8F554A9C}" type="sibTrans" cxnId="{D5B57E04-4E26-4368-9225-8E9384D6CAED}">
      <dgm:prSet/>
      <dgm:spPr/>
      <dgm:t>
        <a:bodyPr/>
        <a:lstStyle/>
        <a:p>
          <a:endParaRPr lang="ru-RU"/>
        </a:p>
      </dgm:t>
    </dgm:pt>
    <dgm:pt modelId="{AA28D9F8-210D-46E1-895D-1C571B3C9A90}">
      <dgm:prSet phldrT="[Текст]" phldr="1"/>
      <dgm:spPr/>
      <dgm:t>
        <a:bodyPr/>
        <a:lstStyle/>
        <a:p>
          <a:endParaRPr lang="ru-RU"/>
        </a:p>
      </dgm:t>
    </dgm:pt>
    <dgm:pt modelId="{59980862-18D9-4D0C-88C2-B45EC625E5D5}" type="parTrans" cxnId="{0564264D-108E-4F7F-B33F-0448CE24EDBC}">
      <dgm:prSet/>
      <dgm:spPr/>
      <dgm:t>
        <a:bodyPr/>
        <a:lstStyle/>
        <a:p>
          <a:endParaRPr lang="ru-RU"/>
        </a:p>
      </dgm:t>
    </dgm:pt>
    <dgm:pt modelId="{AA8A4191-6B9C-4380-BA6A-CF62EB06B805}" type="sibTrans" cxnId="{0564264D-108E-4F7F-B33F-0448CE24EDBC}">
      <dgm:prSet/>
      <dgm:spPr/>
      <dgm:t>
        <a:bodyPr/>
        <a:lstStyle/>
        <a:p>
          <a:endParaRPr lang="ru-RU"/>
        </a:p>
      </dgm:t>
    </dgm:pt>
    <dgm:pt modelId="{81A8CBC6-D27E-41D2-8FC8-F6CB96450C6E}" type="pres">
      <dgm:prSet presAssocID="{347F0091-16F6-4956-AB0C-C9D230F0116A}" presName="linear" presStyleCnt="0">
        <dgm:presLayoutVars>
          <dgm:animLvl val="lvl"/>
          <dgm:resizeHandles val="exact"/>
        </dgm:presLayoutVars>
      </dgm:prSet>
      <dgm:spPr/>
    </dgm:pt>
    <dgm:pt modelId="{879F5B0F-7577-47E7-9806-5ABCD24B6FE5}" type="pres">
      <dgm:prSet presAssocID="{C76BA39C-0C5E-4EDC-988F-4F8F26406E26}" presName="parentText" presStyleLbl="node1" presStyleIdx="0" presStyleCnt="2" custLinFactNeighborX="-857" custLinFactNeighborY="-33613">
        <dgm:presLayoutVars>
          <dgm:chMax val="0"/>
          <dgm:bulletEnabled val="1"/>
        </dgm:presLayoutVars>
      </dgm:prSet>
      <dgm:spPr/>
    </dgm:pt>
    <dgm:pt modelId="{CF874947-274F-44BD-8837-8104CAA67D2E}" type="pres">
      <dgm:prSet presAssocID="{C76BA39C-0C5E-4EDC-988F-4F8F26406E26}" presName="childText" presStyleLbl="revTx" presStyleIdx="0" presStyleCnt="2">
        <dgm:presLayoutVars>
          <dgm:bulletEnabled val="1"/>
        </dgm:presLayoutVars>
      </dgm:prSet>
      <dgm:spPr/>
    </dgm:pt>
    <dgm:pt modelId="{5955E57C-AF27-4752-93E3-4A9BBD926F44}" type="pres">
      <dgm:prSet presAssocID="{73943CF0-D5C2-4946-BDE6-F28211903FDF}" presName="parentText" presStyleLbl="node1" presStyleIdx="1" presStyleCnt="2" custLinFactY="-100000" custLinFactNeighborX="-40400" custLinFactNeighborY="-116400">
        <dgm:presLayoutVars>
          <dgm:chMax val="0"/>
          <dgm:bulletEnabled val="1"/>
        </dgm:presLayoutVars>
      </dgm:prSet>
      <dgm:spPr/>
    </dgm:pt>
    <dgm:pt modelId="{C9CFBCEE-DB2D-476C-B9EC-960E267672DF}" type="pres">
      <dgm:prSet presAssocID="{73943CF0-D5C2-4946-BDE6-F28211903FDF}" presName="childText" presStyleLbl="revTx" presStyleIdx="1" presStyleCnt="2">
        <dgm:presLayoutVars>
          <dgm:bulletEnabled val="1"/>
        </dgm:presLayoutVars>
      </dgm:prSet>
      <dgm:spPr/>
    </dgm:pt>
  </dgm:ptLst>
  <dgm:cxnLst>
    <dgm:cxn modelId="{D5B57E04-4E26-4368-9225-8E9384D6CAED}" srcId="{347F0091-16F6-4956-AB0C-C9D230F0116A}" destId="{73943CF0-D5C2-4946-BDE6-F28211903FDF}" srcOrd="1" destOrd="0" parTransId="{957A1C4C-A731-4145-B526-7FE204315C71}" sibTransId="{A0E379A9-7FE3-424F-9100-1E3E8F554A9C}"/>
    <dgm:cxn modelId="{E987582B-C8D2-4E53-8B8D-F35B50BC00A3}" type="presOf" srcId="{E0B2901E-D022-4EC9-9569-63231A5F23A4}" destId="{CF874947-274F-44BD-8837-8104CAA67D2E}" srcOrd="0" destOrd="0" presId="urn:microsoft.com/office/officeart/2005/8/layout/vList2"/>
    <dgm:cxn modelId="{1D9B5D62-D954-4506-A579-0D8E4F281702}" type="presOf" srcId="{C76BA39C-0C5E-4EDC-988F-4F8F26406E26}" destId="{879F5B0F-7577-47E7-9806-5ABCD24B6FE5}" srcOrd="0" destOrd="0" presId="urn:microsoft.com/office/officeart/2005/8/layout/vList2"/>
    <dgm:cxn modelId="{0564264D-108E-4F7F-B33F-0448CE24EDBC}" srcId="{73943CF0-D5C2-4946-BDE6-F28211903FDF}" destId="{AA28D9F8-210D-46E1-895D-1C571B3C9A90}" srcOrd="0" destOrd="0" parTransId="{59980862-18D9-4D0C-88C2-B45EC625E5D5}" sibTransId="{AA8A4191-6B9C-4380-BA6A-CF62EB06B805}"/>
    <dgm:cxn modelId="{D475AD84-5D2D-4DD1-AAA9-D9142A1CB67A}" type="presOf" srcId="{347F0091-16F6-4956-AB0C-C9D230F0116A}" destId="{81A8CBC6-D27E-41D2-8FC8-F6CB96450C6E}" srcOrd="0" destOrd="0" presId="urn:microsoft.com/office/officeart/2005/8/layout/vList2"/>
    <dgm:cxn modelId="{2C8E2985-F318-4EE7-B396-3DF52668DB75}" srcId="{347F0091-16F6-4956-AB0C-C9D230F0116A}" destId="{C76BA39C-0C5E-4EDC-988F-4F8F26406E26}" srcOrd="0" destOrd="0" parTransId="{BD023A40-59B6-45E4-B3F7-7DFFC16CA752}" sibTransId="{66C8EC8A-D06D-4D76-9A88-779344940CFB}"/>
    <dgm:cxn modelId="{698560B1-D859-4077-AE19-93BA0F21304B}" srcId="{C76BA39C-0C5E-4EDC-988F-4F8F26406E26}" destId="{E0B2901E-D022-4EC9-9569-63231A5F23A4}" srcOrd="0" destOrd="0" parTransId="{1470C51D-9397-4CF9-A720-3D606E5C6494}" sibTransId="{95262067-FAEB-471F-B19B-ED0D69A7358A}"/>
    <dgm:cxn modelId="{5AB3EFB5-0A76-4563-BE33-6D77C2CB968E}" type="presOf" srcId="{AA28D9F8-210D-46E1-895D-1C571B3C9A90}" destId="{C9CFBCEE-DB2D-476C-B9EC-960E267672DF}" srcOrd="0" destOrd="0" presId="urn:microsoft.com/office/officeart/2005/8/layout/vList2"/>
    <dgm:cxn modelId="{1685A2CB-407C-42BF-AD7E-EAB07EB88C38}" type="presOf" srcId="{73943CF0-D5C2-4946-BDE6-F28211903FDF}" destId="{5955E57C-AF27-4752-93E3-4A9BBD926F44}" srcOrd="0" destOrd="0" presId="urn:microsoft.com/office/officeart/2005/8/layout/vList2"/>
    <dgm:cxn modelId="{C65ECC7E-DEB1-4BE2-95E0-1EBA2431A3CD}" type="presParOf" srcId="{81A8CBC6-D27E-41D2-8FC8-F6CB96450C6E}" destId="{879F5B0F-7577-47E7-9806-5ABCD24B6FE5}" srcOrd="0" destOrd="0" presId="urn:microsoft.com/office/officeart/2005/8/layout/vList2"/>
    <dgm:cxn modelId="{081AA334-80E0-4859-ABA6-7A30094A62B9}" type="presParOf" srcId="{81A8CBC6-D27E-41D2-8FC8-F6CB96450C6E}" destId="{CF874947-274F-44BD-8837-8104CAA67D2E}" srcOrd="1" destOrd="0" presId="urn:microsoft.com/office/officeart/2005/8/layout/vList2"/>
    <dgm:cxn modelId="{82C369A2-CB3C-4835-B50E-389DF9CC8577}" type="presParOf" srcId="{81A8CBC6-D27E-41D2-8FC8-F6CB96450C6E}" destId="{5955E57C-AF27-4752-93E3-4A9BBD926F44}" srcOrd="2" destOrd="0" presId="urn:microsoft.com/office/officeart/2005/8/layout/vList2"/>
    <dgm:cxn modelId="{E1481DCA-BD84-429C-BACE-4B453611AC53}" type="presParOf" srcId="{81A8CBC6-D27E-41D2-8FC8-F6CB96450C6E}" destId="{C9CFBCEE-DB2D-476C-B9EC-960E267672DF}" srcOrd="3" destOrd="0" presId="urn:microsoft.com/office/officeart/2005/8/layout/vList2"/>
  </dgm:cxnLst>
  <dgm:bg/>
  <dgm:whole/>
  <dgm:extLst>
    <a:ext uri="http://schemas.microsoft.com/office/drawing/2008/diagram">
      <dsp:dataModelExt xmlns:dsp="http://schemas.microsoft.com/office/drawing/2008/diagram" relId="rId19"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D9011F01-4D96-498D-91C7-E48BB19FA06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E89207DC-5BA5-4DA1-B840-0FE18AC57B02}">
      <dgm:prSet/>
      <dgm:spPr/>
      <dgm:t>
        <a:bodyPr/>
        <a:lstStyle/>
        <a:p>
          <a:r>
            <a:rPr lang="en-US" b="1" dirty="0"/>
            <a:t>3</a:t>
          </a:r>
          <a:r>
            <a:rPr lang="en-US" b="1" i="0" baseline="0" dirty="0"/>
            <a:t>. The poetic name of Russia  is ……...</a:t>
          </a:r>
          <a:endParaRPr lang="ru-RU" dirty="0"/>
        </a:p>
      </dgm:t>
    </dgm:pt>
    <dgm:pt modelId="{E30EC974-090E-4D7C-BE2C-E79A14800975}" type="parTrans" cxnId="{C66E06E1-846B-4C31-ADA5-32D349D0F228}">
      <dgm:prSet/>
      <dgm:spPr/>
      <dgm:t>
        <a:bodyPr/>
        <a:lstStyle/>
        <a:p>
          <a:endParaRPr lang="ru-RU"/>
        </a:p>
      </dgm:t>
    </dgm:pt>
    <dgm:pt modelId="{8981114B-382F-4835-9059-D7D97DBA956E}" type="sibTrans" cxnId="{C66E06E1-846B-4C31-ADA5-32D349D0F228}">
      <dgm:prSet/>
      <dgm:spPr/>
      <dgm:t>
        <a:bodyPr/>
        <a:lstStyle/>
        <a:p>
          <a:endParaRPr lang="ru-RU"/>
        </a:p>
      </dgm:t>
    </dgm:pt>
    <dgm:pt modelId="{F4FFFEA7-7E0F-4A71-B3F5-9D05DE839019}" type="pres">
      <dgm:prSet presAssocID="{D9011F01-4D96-498D-91C7-E48BB19FA063}" presName="linear" presStyleCnt="0">
        <dgm:presLayoutVars>
          <dgm:animLvl val="lvl"/>
          <dgm:resizeHandles val="exact"/>
        </dgm:presLayoutVars>
      </dgm:prSet>
      <dgm:spPr/>
    </dgm:pt>
    <dgm:pt modelId="{4A0881A9-1BE2-444D-A92E-8B005ECBD78E}" type="pres">
      <dgm:prSet presAssocID="{E89207DC-5BA5-4DA1-B840-0FE18AC57B02}" presName="parentText" presStyleLbl="node1" presStyleIdx="0" presStyleCnt="1">
        <dgm:presLayoutVars>
          <dgm:chMax val="0"/>
          <dgm:bulletEnabled val="1"/>
        </dgm:presLayoutVars>
      </dgm:prSet>
      <dgm:spPr/>
    </dgm:pt>
  </dgm:ptLst>
  <dgm:cxnLst>
    <dgm:cxn modelId="{42752483-93A0-4D4A-9CFA-1DB6BED18485}" type="presOf" srcId="{D9011F01-4D96-498D-91C7-E48BB19FA063}" destId="{F4FFFEA7-7E0F-4A71-B3F5-9D05DE839019}" srcOrd="0" destOrd="0" presId="urn:microsoft.com/office/officeart/2005/8/layout/vList2"/>
    <dgm:cxn modelId="{3ECD8299-197D-4309-9F70-44A404442600}" type="presOf" srcId="{E89207DC-5BA5-4DA1-B840-0FE18AC57B02}" destId="{4A0881A9-1BE2-444D-A92E-8B005ECBD78E}" srcOrd="0" destOrd="0" presId="urn:microsoft.com/office/officeart/2005/8/layout/vList2"/>
    <dgm:cxn modelId="{C66E06E1-846B-4C31-ADA5-32D349D0F228}" srcId="{D9011F01-4D96-498D-91C7-E48BB19FA063}" destId="{E89207DC-5BA5-4DA1-B840-0FE18AC57B02}" srcOrd="0" destOrd="0" parTransId="{E30EC974-090E-4D7C-BE2C-E79A14800975}" sibTransId="{8981114B-382F-4835-9059-D7D97DBA956E}"/>
    <dgm:cxn modelId="{30FD5C7F-54AC-450E-B2E4-E367C3886D5F}" type="presParOf" srcId="{F4FFFEA7-7E0F-4A71-B3F5-9D05DE839019}" destId="{4A0881A9-1BE2-444D-A92E-8B005ECBD78E}" srcOrd="0"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1B71B76D-B0EC-4ABA-AA12-85976FB56C40}"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E1021BAC-3B0F-44D3-8FC9-662C9E0A0E5E}">
      <dgm:prSet/>
      <dgm:spPr/>
      <dgm:t>
        <a:bodyPr/>
        <a:lstStyle/>
        <a:p>
          <a:r>
            <a:rPr lang="en-US" b="1" i="0" baseline="0" dirty="0"/>
            <a:t>1.AFTER  REPEATING  THE  GRAMMAR  VOICE </a:t>
          </a:r>
          <a:r>
            <a:rPr lang="ru-RU" b="1" i="0" baseline="0" dirty="0"/>
            <a:t> I </a:t>
          </a:r>
          <a:r>
            <a:rPr lang="en-US" b="1" i="0" baseline="0" dirty="0"/>
            <a:t> </a:t>
          </a:r>
          <a:r>
            <a:rPr lang="ru-RU" b="1" i="0" baseline="0" dirty="0" err="1"/>
            <a:t>ca</a:t>
          </a:r>
          <a:r>
            <a:rPr lang="en-US" b="1" i="0" baseline="0" dirty="0"/>
            <a:t>N  USE …..</a:t>
          </a:r>
          <a:br>
            <a:rPr lang="en-US" b="1" i="0" baseline="0" dirty="0"/>
          </a:br>
          <a:endParaRPr lang="ru-RU" dirty="0"/>
        </a:p>
      </dgm:t>
    </dgm:pt>
    <dgm:pt modelId="{8649B6BB-9E80-4FA4-8BBC-A2F2A4D1E93B}" type="parTrans" cxnId="{DC71A3BD-7A07-456E-A275-EC7D35B4B879}">
      <dgm:prSet/>
      <dgm:spPr/>
      <dgm:t>
        <a:bodyPr/>
        <a:lstStyle/>
        <a:p>
          <a:endParaRPr lang="ru-RU"/>
        </a:p>
      </dgm:t>
    </dgm:pt>
    <dgm:pt modelId="{52B3511F-94DF-42FA-A67F-C533013C54E3}" type="sibTrans" cxnId="{DC71A3BD-7A07-456E-A275-EC7D35B4B879}">
      <dgm:prSet/>
      <dgm:spPr/>
      <dgm:t>
        <a:bodyPr/>
        <a:lstStyle/>
        <a:p>
          <a:endParaRPr lang="ru-RU"/>
        </a:p>
      </dgm:t>
    </dgm:pt>
    <dgm:pt modelId="{D349C20B-B3F7-40A1-93A8-D1E156428085}" type="pres">
      <dgm:prSet presAssocID="{1B71B76D-B0EC-4ABA-AA12-85976FB56C40}" presName="linear" presStyleCnt="0">
        <dgm:presLayoutVars>
          <dgm:animLvl val="lvl"/>
          <dgm:resizeHandles val="exact"/>
        </dgm:presLayoutVars>
      </dgm:prSet>
      <dgm:spPr/>
    </dgm:pt>
    <dgm:pt modelId="{1B80D2E7-2438-445E-8A8E-FC5EEA83947C}" type="pres">
      <dgm:prSet presAssocID="{E1021BAC-3B0F-44D3-8FC9-662C9E0A0E5E}" presName="parentText" presStyleLbl="node1" presStyleIdx="0" presStyleCnt="1">
        <dgm:presLayoutVars>
          <dgm:chMax val="0"/>
          <dgm:bulletEnabled val="1"/>
        </dgm:presLayoutVars>
      </dgm:prSet>
      <dgm:spPr/>
    </dgm:pt>
  </dgm:ptLst>
  <dgm:cxnLst>
    <dgm:cxn modelId="{353D632D-4F77-48C9-95EF-D78859D1765D}" type="presOf" srcId="{1B71B76D-B0EC-4ABA-AA12-85976FB56C40}" destId="{D349C20B-B3F7-40A1-93A8-D1E156428085}" srcOrd="0" destOrd="0" presId="urn:microsoft.com/office/officeart/2005/8/layout/vList2"/>
    <dgm:cxn modelId="{498E0A48-CCFA-4B1F-9867-1C9928452516}" type="presOf" srcId="{E1021BAC-3B0F-44D3-8FC9-662C9E0A0E5E}" destId="{1B80D2E7-2438-445E-8A8E-FC5EEA83947C}" srcOrd="0" destOrd="0" presId="urn:microsoft.com/office/officeart/2005/8/layout/vList2"/>
    <dgm:cxn modelId="{DC71A3BD-7A07-456E-A275-EC7D35B4B879}" srcId="{1B71B76D-B0EC-4ABA-AA12-85976FB56C40}" destId="{E1021BAC-3B0F-44D3-8FC9-662C9E0A0E5E}" srcOrd="0" destOrd="0" parTransId="{8649B6BB-9E80-4FA4-8BBC-A2F2A4D1E93B}" sibTransId="{52B3511F-94DF-42FA-A67F-C533013C54E3}"/>
    <dgm:cxn modelId="{DD1798AD-06C5-41C6-ABD7-3ACE0E77BAE4}" type="presParOf" srcId="{D349C20B-B3F7-40A1-93A8-D1E156428085}" destId="{1B80D2E7-2438-445E-8A8E-FC5EEA83947C}" srcOrd="0" destOrd="0" presId="urn:microsoft.com/office/officeart/2005/8/layout/vList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D31A9A35-13E5-4124-9218-23EABA8E9B87}"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142B66E1-4341-487F-A362-0C8110863625}">
      <dgm:prSet/>
      <dgm:spPr/>
      <dgm:t>
        <a:bodyPr/>
        <a:lstStyle/>
        <a:p>
          <a:r>
            <a:rPr lang="en-US" b="1" i="0" baseline="0" dirty="0"/>
            <a:t>2. It  was  interesting  to  know  about…</a:t>
          </a:r>
          <a:endParaRPr lang="ru-RU" dirty="0"/>
        </a:p>
      </dgm:t>
    </dgm:pt>
    <dgm:pt modelId="{4F369C0A-D5BB-4F82-9F1C-5599492CEDF4}" type="parTrans" cxnId="{E3F9F4E0-66C1-4256-9439-BE975DBEFF81}">
      <dgm:prSet/>
      <dgm:spPr/>
      <dgm:t>
        <a:bodyPr/>
        <a:lstStyle/>
        <a:p>
          <a:endParaRPr lang="ru-RU"/>
        </a:p>
      </dgm:t>
    </dgm:pt>
    <dgm:pt modelId="{DEA4A1D6-1E71-4F99-A0D4-DA53056170FF}" type="sibTrans" cxnId="{E3F9F4E0-66C1-4256-9439-BE975DBEFF81}">
      <dgm:prSet/>
      <dgm:spPr/>
      <dgm:t>
        <a:bodyPr/>
        <a:lstStyle/>
        <a:p>
          <a:endParaRPr lang="ru-RU"/>
        </a:p>
      </dgm:t>
    </dgm:pt>
    <dgm:pt modelId="{B3ECCF4A-9F9A-4B13-82D2-6B7EC4945B0C}" type="pres">
      <dgm:prSet presAssocID="{D31A9A35-13E5-4124-9218-23EABA8E9B87}" presName="linear" presStyleCnt="0">
        <dgm:presLayoutVars>
          <dgm:animLvl val="lvl"/>
          <dgm:resizeHandles val="exact"/>
        </dgm:presLayoutVars>
      </dgm:prSet>
      <dgm:spPr/>
    </dgm:pt>
    <dgm:pt modelId="{DC89A0BA-6C88-49C3-ADFC-8B5554CBD282}" type="pres">
      <dgm:prSet presAssocID="{142B66E1-4341-487F-A362-0C8110863625}" presName="parentText" presStyleLbl="node1" presStyleIdx="0" presStyleCnt="1">
        <dgm:presLayoutVars>
          <dgm:chMax val="0"/>
          <dgm:bulletEnabled val="1"/>
        </dgm:presLayoutVars>
      </dgm:prSet>
      <dgm:spPr/>
    </dgm:pt>
  </dgm:ptLst>
  <dgm:cxnLst>
    <dgm:cxn modelId="{F5911719-1DB3-488A-965F-504BBE2D53D9}" type="presOf" srcId="{D31A9A35-13E5-4124-9218-23EABA8E9B87}" destId="{B3ECCF4A-9F9A-4B13-82D2-6B7EC4945B0C}" srcOrd="0" destOrd="0" presId="urn:microsoft.com/office/officeart/2005/8/layout/vList2"/>
    <dgm:cxn modelId="{E3F9F4E0-66C1-4256-9439-BE975DBEFF81}" srcId="{D31A9A35-13E5-4124-9218-23EABA8E9B87}" destId="{142B66E1-4341-487F-A362-0C8110863625}" srcOrd="0" destOrd="0" parTransId="{4F369C0A-D5BB-4F82-9F1C-5599492CEDF4}" sibTransId="{DEA4A1D6-1E71-4F99-A0D4-DA53056170FF}"/>
    <dgm:cxn modelId="{8431EDE3-314D-4AEE-9117-29AAA37370D9}" type="presOf" srcId="{142B66E1-4341-487F-A362-0C8110863625}" destId="{DC89A0BA-6C88-49C3-ADFC-8B5554CBD282}" srcOrd="0" destOrd="0" presId="urn:microsoft.com/office/officeart/2005/8/layout/vList2"/>
    <dgm:cxn modelId="{978CF542-9F30-426A-96E4-A854C2D745ED}" type="presParOf" srcId="{B3ECCF4A-9F9A-4B13-82D2-6B7EC4945B0C}" destId="{DC89A0BA-6C88-49C3-ADFC-8B5554CBD282}" srcOrd="0" destOrd="0" presId="urn:microsoft.com/office/officeart/2005/8/layout/vList2"/>
  </dgm:cxnLst>
  <dgm:bg/>
  <dgm:whole/>
  <dgm:extLst>
    <a:ext uri="http://schemas.microsoft.com/office/drawing/2008/diagram">
      <dsp:dataModelExt xmlns:dsp="http://schemas.microsoft.com/office/drawing/2008/diagram" relId="rId19"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C8B3BEA-3305-407D-A100-FC21663AF3DA}"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D976E5DF-375C-4112-B011-6DC476AA1FB1}">
      <dgm:prSet/>
      <dgm:spPr/>
      <dgm:t>
        <a:bodyPr/>
        <a:lstStyle/>
        <a:p>
          <a:r>
            <a:rPr lang="en-US" b="1" i="0" baseline="0" dirty="0"/>
            <a:t>4.The poetic name of THE UK   is ……..</a:t>
          </a:r>
          <a:endParaRPr lang="ru-RU" dirty="0"/>
        </a:p>
      </dgm:t>
    </dgm:pt>
    <dgm:pt modelId="{49CB198E-DDB3-4C7B-89F6-EC8FBB05DCF6}" type="parTrans" cxnId="{C0756C7B-ECC0-44F4-AF71-43BE8D668171}">
      <dgm:prSet/>
      <dgm:spPr/>
      <dgm:t>
        <a:bodyPr/>
        <a:lstStyle/>
        <a:p>
          <a:endParaRPr lang="ru-RU"/>
        </a:p>
      </dgm:t>
    </dgm:pt>
    <dgm:pt modelId="{A0191EC6-82B8-41FE-981B-B848904C311E}" type="sibTrans" cxnId="{C0756C7B-ECC0-44F4-AF71-43BE8D668171}">
      <dgm:prSet/>
      <dgm:spPr/>
      <dgm:t>
        <a:bodyPr/>
        <a:lstStyle/>
        <a:p>
          <a:endParaRPr lang="ru-RU"/>
        </a:p>
      </dgm:t>
    </dgm:pt>
    <dgm:pt modelId="{7FA76B27-C50D-45DD-9422-3BD4D82F6746}" type="pres">
      <dgm:prSet presAssocID="{BC8B3BEA-3305-407D-A100-FC21663AF3DA}" presName="linear" presStyleCnt="0">
        <dgm:presLayoutVars>
          <dgm:animLvl val="lvl"/>
          <dgm:resizeHandles val="exact"/>
        </dgm:presLayoutVars>
      </dgm:prSet>
      <dgm:spPr/>
    </dgm:pt>
    <dgm:pt modelId="{AF8ED9E9-0D36-4DFE-AC81-F1D2C36EB796}" type="pres">
      <dgm:prSet presAssocID="{D976E5DF-375C-4112-B011-6DC476AA1FB1}" presName="parentText" presStyleLbl="node1" presStyleIdx="0" presStyleCnt="1">
        <dgm:presLayoutVars>
          <dgm:chMax val="0"/>
          <dgm:bulletEnabled val="1"/>
        </dgm:presLayoutVars>
      </dgm:prSet>
      <dgm:spPr/>
    </dgm:pt>
  </dgm:ptLst>
  <dgm:cxnLst>
    <dgm:cxn modelId="{C0756C7B-ECC0-44F4-AF71-43BE8D668171}" srcId="{BC8B3BEA-3305-407D-A100-FC21663AF3DA}" destId="{D976E5DF-375C-4112-B011-6DC476AA1FB1}" srcOrd="0" destOrd="0" parTransId="{49CB198E-DDB3-4C7B-89F6-EC8FBB05DCF6}" sibTransId="{A0191EC6-82B8-41FE-981B-B848904C311E}"/>
    <dgm:cxn modelId="{BA11DBDC-521F-4D55-9237-73BDBEF99D5D}" type="presOf" srcId="{BC8B3BEA-3305-407D-A100-FC21663AF3DA}" destId="{7FA76B27-C50D-45DD-9422-3BD4D82F6746}" srcOrd="0" destOrd="0" presId="urn:microsoft.com/office/officeart/2005/8/layout/vList2"/>
    <dgm:cxn modelId="{7C009BEE-7737-4CC6-AEA0-A9DF2064B731}" type="presOf" srcId="{D976E5DF-375C-4112-B011-6DC476AA1FB1}" destId="{AF8ED9E9-0D36-4DFE-AC81-F1D2C36EB796}" srcOrd="0" destOrd="0" presId="urn:microsoft.com/office/officeart/2005/8/layout/vList2"/>
    <dgm:cxn modelId="{CA177A11-297F-4AA2-ABA1-BF2EB82B37CB}" type="presParOf" srcId="{7FA76B27-C50D-45DD-9422-3BD4D82F6746}" destId="{AF8ED9E9-0D36-4DFE-AC81-F1D2C36EB796}" srcOrd="0" destOrd="0" presId="urn:microsoft.com/office/officeart/2005/8/layout/vList2"/>
  </dgm:cxnLst>
  <dgm:bg/>
  <dgm:whole/>
  <dgm:extLst>
    <a:ext uri="http://schemas.microsoft.com/office/drawing/2008/diagram">
      <dsp:dataModelExt xmlns:dsp="http://schemas.microsoft.com/office/drawing/2008/diagram" relId="rId24"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76AC8161-FC0D-418E-9FB9-1D539F48AE7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D60883EC-BC38-43DB-B116-1DCBAA9EC420}">
      <dgm:prSet/>
      <dgm:spPr/>
      <dgm:t>
        <a:bodyPr/>
        <a:lstStyle/>
        <a:p>
          <a:r>
            <a:rPr lang="en-US" b="1" i="0" baseline="0" dirty="0"/>
            <a:t>5.The Russian  flag  is  sometimes  called ……..</a:t>
          </a:r>
          <a:endParaRPr lang="ru-RU" dirty="0"/>
        </a:p>
      </dgm:t>
    </dgm:pt>
    <dgm:pt modelId="{E01E8CED-938C-41BC-B22B-25C7C8F10F11}" type="parTrans" cxnId="{BE205D18-3B59-476B-AA02-98419E139F0A}">
      <dgm:prSet/>
      <dgm:spPr/>
      <dgm:t>
        <a:bodyPr/>
        <a:lstStyle/>
        <a:p>
          <a:endParaRPr lang="ru-RU"/>
        </a:p>
      </dgm:t>
    </dgm:pt>
    <dgm:pt modelId="{8F9F8391-1AD1-43EB-B39B-BFB9B7826BFD}" type="sibTrans" cxnId="{BE205D18-3B59-476B-AA02-98419E139F0A}">
      <dgm:prSet/>
      <dgm:spPr/>
      <dgm:t>
        <a:bodyPr/>
        <a:lstStyle/>
        <a:p>
          <a:endParaRPr lang="ru-RU"/>
        </a:p>
      </dgm:t>
    </dgm:pt>
    <dgm:pt modelId="{64DB932D-C4B4-4156-AD3F-8EF4E3C0EC32}" type="pres">
      <dgm:prSet presAssocID="{76AC8161-FC0D-418E-9FB9-1D539F48AE7D}" presName="linear" presStyleCnt="0">
        <dgm:presLayoutVars>
          <dgm:animLvl val="lvl"/>
          <dgm:resizeHandles val="exact"/>
        </dgm:presLayoutVars>
      </dgm:prSet>
      <dgm:spPr/>
    </dgm:pt>
    <dgm:pt modelId="{047F2BC2-E99C-494B-85EF-5D65D2E9BACA}" type="pres">
      <dgm:prSet presAssocID="{D60883EC-BC38-43DB-B116-1DCBAA9EC420}" presName="parentText" presStyleLbl="node1" presStyleIdx="0" presStyleCnt="1">
        <dgm:presLayoutVars>
          <dgm:chMax val="0"/>
          <dgm:bulletEnabled val="1"/>
        </dgm:presLayoutVars>
      </dgm:prSet>
      <dgm:spPr/>
    </dgm:pt>
  </dgm:ptLst>
  <dgm:cxnLst>
    <dgm:cxn modelId="{BE205D18-3B59-476B-AA02-98419E139F0A}" srcId="{76AC8161-FC0D-418E-9FB9-1D539F48AE7D}" destId="{D60883EC-BC38-43DB-B116-1DCBAA9EC420}" srcOrd="0" destOrd="0" parTransId="{E01E8CED-938C-41BC-B22B-25C7C8F10F11}" sibTransId="{8F9F8391-1AD1-43EB-B39B-BFB9B7826BFD}"/>
    <dgm:cxn modelId="{05196E21-1A85-45CA-B214-E49285BC0850}" type="presOf" srcId="{76AC8161-FC0D-418E-9FB9-1D539F48AE7D}" destId="{64DB932D-C4B4-4156-AD3F-8EF4E3C0EC32}" srcOrd="0" destOrd="0" presId="urn:microsoft.com/office/officeart/2005/8/layout/vList2"/>
    <dgm:cxn modelId="{5AE973E7-B2D7-4C1B-808C-31AA89072524}" type="presOf" srcId="{D60883EC-BC38-43DB-B116-1DCBAA9EC420}" destId="{047F2BC2-E99C-494B-85EF-5D65D2E9BACA}" srcOrd="0" destOrd="0" presId="urn:microsoft.com/office/officeart/2005/8/layout/vList2"/>
    <dgm:cxn modelId="{B304E5DC-30C5-4BC2-BA2B-FA30BA6BC427}" type="presParOf" srcId="{64DB932D-C4B4-4156-AD3F-8EF4E3C0EC32}" destId="{047F2BC2-E99C-494B-85EF-5D65D2E9BACA}" srcOrd="0" destOrd="0" presId="urn:microsoft.com/office/officeart/2005/8/layout/vList2"/>
  </dgm:cxnLst>
  <dgm:bg/>
  <dgm:whole/>
  <dgm:extLst>
    <a:ext uri="http://schemas.microsoft.com/office/drawing/2008/diagram">
      <dsp:dataModelExt xmlns:dsp="http://schemas.microsoft.com/office/drawing/2008/diagram" relId="rId29"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6FA2B5E3-0882-4A33-B139-8B91CC87105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4C0B9C66-3690-47CA-AF39-95B325FDA186}" type="pres">
      <dgm:prSet presAssocID="{6FA2B5E3-0882-4A33-B139-8B91CC871056}" presName="linear" presStyleCnt="0">
        <dgm:presLayoutVars>
          <dgm:animLvl val="lvl"/>
          <dgm:resizeHandles val="exact"/>
        </dgm:presLayoutVars>
      </dgm:prSet>
      <dgm:spPr/>
    </dgm:pt>
  </dgm:ptLst>
  <dgm:cxnLst>
    <dgm:cxn modelId="{55E96AD9-9DD1-4D6A-8228-5E02A4114DE8}" type="presOf" srcId="{6FA2B5E3-0882-4A33-B139-8B91CC871056}" destId="{4C0B9C66-3690-47CA-AF39-95B325FDA186}" srcOrd="0" destOrd="0" presId="urn:microsoft.com/office/officeart/2005/8/layout/vList2"/>
  </dgm:cxnLst>
  <dgm:bg/>
  <dgm:whole/>
  <dgm:extLst>
    <a:ext uri="http://schemas.microsoft.com/office/drawing/2008/diagram">
      <dsp:dataModelExt xmlns:dsp="http://schemas.microsoft.com/office/drawing/2008/diagram" relId="rId34"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E2E82C34-F5F7-44BF-A0A6-C3EC17AA5EE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C38065F7-663A-4DE7-89A4-F42A4E9A1BF0}">
      <dgm:prSet custT="1"/>
      <dgm:spPr/>
      <dgm:t>
        <a:bodyPr/>
        <a:lstStyle/>
        <a:p>
          <a:r>
            <a:rPr lang="ru-RU" sz="1600" b="1" i="0" baseline="0" dirty="0"/>
            <a:t>1. </a:t>
          </a:r>
          <a:r>
            <a:rPr lang="en-US" sz="1600" b="1" i="0" baseline="0" dirty="0"/>
            <a:t>AFTER REPEATING THE GRAMMAR VOICE</a:t>
          </a:r>
          <a:r>
            <a:rPr lang="ru-RU" sz="1600" b="1" i="0" baseline="0" dirty="0"/>
            <a:t> I </a:t>
          </a:r>
          <a:r>
            <a:rPr lang="en-US" sz="1600" b="1" i="0" baseline="0" dirty="0"/>
            <a:t>CAN USE </a:t>
          </a:r>
          <a:r>
            <a:rPr lang="en-US" sz="1600" b="1" i="0" baseline="0" dirty="0">
              <a:solidFill>
                <a:srgbClr val="FF0000"/>
              </a:solidFill>
            </a:rPr>
            <a:t>THE PASSIVE VOICE IN SPEECH AND GRAMMATICAL EXERCISES.</a:t>
          </a:r>
          <a:endParaRPr lang="ru-RU" sz="1600" dirty="0">
            <a:solidFill>
              <a:srgbClr val="FF0000"/>
            </a:solidFill>
          </a:endParaRPr>
        </a:p>
      </dgm:t>
    </dgm:pt>
    <dgm:pt modelId="{696E1F83-92A6-49E9-A4D3-39177EA3D898}" type="parTrans" cxnId="{207E35E7-D747-4D89-A6AE-063B329BA24F}">
      <dgm:prSet/>
      <dgm:spPr/>
      <dgm:t>
        <a:bodyPr/>
        <a:lstStyle/>
        <a:p>
          <a:endParaRPr lang="ru-RU"/>
        </a:p>
      </dgm:t>
    </dgm:pt>
    <dgm:pt modelId="{325E79F4-3CD6-40A3-AEBF-3FF2DD75C0CB}" type="sibTrans" cxnId="{207E35E7-D747-4D89-A6AE-063B329BA24F}">
      <dgm:prSet/>
      <dgm:spPr/>
      <dgm:t>
        <a:bodyPr/>
        <a:lstStyle/>
        <a:p>
          <a:endParaRPr lang="ru-RU"/>
        </a:p>
      </dgm:t>
    </dgm:pt>
    <dgm:pt modelId="{051DC0CA-67CA-47D5-9ACA-F9D7D645DDF0}" type="pres">
      <dgm:prSet presAssocID="{E2E82C34-F5F7-44BF-A0A6-C3EC17AA5EEC}" presName="linear" presStyleCnt="0">
        <dgm:presLayoutVars>
          <dgm:animLvl val="lvl"/>
          <dgm:resizeHandles val="exact"/>
        </dgm:presLayoutVars>
      </dgm:prSet>
      <dgm:spPr/>
    </dgm:pt>
    <dgm:pt modelId="{448C8ADB-286E-42BF-862E-AA04A36D3646}" type="pres">
      <dgm:prSet presAssocID="{C38065F7-663A-4DE7-89A4-F42A4E9A1BF0}" presName="parentText" presStyleLbl="node1" presStyleIdx="0" presStyleCnt="1" custScaleY="58171" custLinFactNeighborX="-57126" custLinFactNeighborY="5459">
        <dgm:presLayoutVars>
          <dgm:chMax val="0"/>
          <dgm:bulletEnabled val="1"/>
        </dgm:presLayoutVars>
      </dgm:prSet>
      <dgm:spPr/>
    </dgm:pt>
  </dgm:ptLst>
  <dgm:cxnLst>
    <dgm:cxn modelId="{3C11C70E-263E-41E3-B404-76C8D7264B27}" type="presOf" srcId="{E2E82C34-F5F7-44BF-A0A6-C3EC17AA5EEC}" destId="{051DC0CA-67CA-47D5-9ACA-F9D7D645DDF0}" srcOrd="0" destOrd="0" presId="urn:microsoft.com/office/officeart/2005/8/layout/vList2"/>
    <dgm:cxn modelId="{44BBF1E0-AEAB-4E38-9066-4425005C0554}" type="presOf" srcId="{C38065F7-663A-4DE7-89A4-F42A4E9A1BF0}" destId="{448C8ADB-286E-42BF-862E-AA04A36D3646}" srcOrd="0" destOrd="0" presId="urn:microsoft.com/office/officeart/2005/8/layout/vList2"/>
    <dgm:cxn modelId="{207E35E7-D747-4D89-A6AE-063B329BA24F}" srcId="{E2E82C34-F5F7-44BF-A0A6-C3EC17AA5EEC}" destId="{C38065F7-663A-4DE7-89A4-F42A4E9A1BF0}" srcOrd="0" destOrd="0" parTransId="{696E1F83-92A6-49E9-A4D3-39177EA3D898}" sibTransId="{325E79F4-3CD6-40A3-AEBF-3FF2DD75C0CB}"/>
    <dgm:cxn modelId="{BBFC771D-A980-4BC4-8299-7090CD070A6B}" type="presParOf" srcId="{051DC0CA-67CA-47D5-9ACA-F9D7D645DDF0}" destId="{448C8ADB-286E-42BF-862E-AA04A36D3646}" srcOrd="0" destOrd="0" presId="urn:microsoft.com/office/officeart/2005/8/layout/vList2"/>
  </dgm:cxnLst>
  <dgm:bg/>
  <dgm:whole/>
  <dgm:extLst>
    <a:ext uri="http://schemas.microsoft.com/office/drawing/2008/diagram">
      <dsp:dataModelExt xmlns:dsp="http://schemas.microsoft.com/office/drawing/2008/diagram" relId="rId39"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3419DD83-2EB9-40F1-8937-1025B1342548}"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ru-RU"/>
        </a:p>
      </dgm:t>
    </dgm:pt>
    <dgm:pt modelId="{928A08CC-E327-426D-B5B2-6C117375F08F}">
      <dgm:prSet/>
      <dgm:spPr/>
      <dgm:t>
        <a:bodyPr/>
        <a:lstStyle/>
        <a:p>
          <a:r>
            <a:rPr lang="ru-RU" b="1" i="0" baseline="0" dirty="0"/>
            <a:t>2. </a:t>
          </a:r>
          <a:r>
            <a:rPr lang="en-US" b="1" i="0" baseline="0" dirty="0"/>
            <a:t>it was interesting to know about </a:t>
          </a:r>
          <a:r>
            <a:rPr lang="en-US" b="1" i="0" baseline="0" dirty="0">
              <a:solidFill>
                <a:srgbClr val="FF0000"/>
              </a:solidFill>
            </a:rPr>
            <a:t>THE FLAGS OF RUSSIA, THE USA, THE UK.</a:t>
          </a:r>
          <a:endParaRPr lang="ru-RU" dirty="0">
            <a:solidFill>
              <a:srgbClr val="FF0000"/>
            </a:solidFill>
          </a:endParaRPr>
        </a:p>
      </dgm:t>
    </dgm:pt>
    <dgm:pt modelId="{51E8E18B-9F4A-4D75-9C95-F70520997BAC}" type="parTrans" cxnId="{BA2FBC86-41B1-4A0F-BED7-B61115DE1C9D}">
      <dgm:prSet/>
      <dgm:spPr/>
      <dgm:t>
        <a:bodyPr/>
        <a:lstStyle/>
        <a:p>
          <a:endParaRPr lang="ru-RU"/>
        </a:p>
      </dgm:t>
    </dgm:pt>
    <dgm:pt modelId="{34BFCBC6-23FA-440A-9BC3-95DB63F8E24C}" type="sibTrans" cxnId="{BA2FBC86-41B1-4A0F-BED7-B61115DE1C9D}">
      <dgm:prSet/>
      <dgm:spPr/>
      <dgm:t>
        <a:bodyPr/>
        <a:lstStyle/>
        <a:p>
          <a:endParaRPr lang="ru-RU"/>
        </a:p>
      </dgm:t>
    </dgm:pt>
    <dgm:pt modelId="{80CE5372-FF21-449B-8203-A59F4B45E23A}" type="pres">
      <dgm:prSet presAssocID="{3419DD83-2EB9-40F1-8937-1025B1342548}" presName="linear" presStyleCnt="0">
        <dgm:presLayoutVars>
          <dgm:animLvl val="lvl"/>
          <dgm:resizeHandles val="exact"/>
        </dgm:presLayoutVars>
      </dgm:prSet>
      <dgm:spPr/>
    </dgm:pt>
    <dgm:pt modelId="{0CAC3F0D-6F09-4489-9029-88A191163A55}" type="pres">
      <dgm:prSet presAssocID="{928A08CC-E327-426D-B5B2-6C117375F08F}" presName="parentText" presStyleLbl="node1" presStyleIdx="0" presStyleCnt="1" custLinFactNeighborX="-36852" custLinFactNeighborY="-30280">
        <dgm:presLayoutVars>
          <dgm:chMax val="0"/>
          <dgm:bulletEnabled val="1"/>
        </dgm:presLayoutVars>
      </dgm:prSet>
      <dgm:spPr/>
    </dgm:pt>
  </dgm:ptLst>
  <dgm:cxnLst>
    <dgm:cxn modelId="{BA2FBC86-41B1-4A0F-BED7-B61115DE1C9D}" srcId="{3419DD83-2EB9-40F1-8937-1025B1342548}" destId="{928A08CC-E327-426D-B5B2-6C117375F08F}" srcOrd="0" destOrd="0" parTransId="{51E8E18B-9F4A-4D75-9C95-F70520997BAC}" sibTransId="{34BFCBC6-23FA-440A-9BC3-95DB63F8E24C}"/>
    <dgm:cxn modelId="{B23487C9-A883-405E-B90B-140AF6168742}" type="presOf" srcId="{3419DD83-2EB9-40F1-8937-1025B1342548}" destId="{80CE5372-FF21-449B-8203-A59F4B45E23A}" srcOrd="0" destOrd="0" presId="urn:microsoft.com/office/officeart/2005/8/layout/vList2"/>
    <dgm:cxn modelId="{ED85CCD6-0DBB-4E14-A163-DDE5FC405E3A}" type="presOf" srcId="{928A08CC-E327-426D-B5B2-6C117375F08F}" destId="{0CAC3F0D-6F09-4489-9029-88A191163A55}" srcOrd="0" destOrd="0" presId="urn:microsoft.com/office/officeart/2005/8/layout/vList2"/>
    <dgm:cxn modelId="{05665F72-2688-432B-9E44-A7D16D57DAA4}" type="presParOf" srcId="{80CE5372-FF21-449B-8203-A59F4B45E23A}" destId="{0CAC3F0D-6F09-4489-9029-88A191163A55}" srcOrd="0" destOrd="0" presId="urn:microsoft.com/office/officeart/2005/8/layout/vList2"/>
  </dgm:cxnLst>
  <dgm:bg/>
  <dgm:whole/>
  <dgm:extLst>
    <a:ext uri="http://schemas.microsoft.com/office/drawing/2008/diagram">
      <dsp:dataModelExt xmlns:dsp="http://schemas.microsoft.com/office/drawing/2008/diagram" relId="rId44"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DCFF2DA-8668-40AA-8141-437B4020530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45A32239-8375-4DDD-A096-FAE11C2EBAAB}">
      <dgm:prSet/>
      <dgm:spPr/>
      <dgm:t>
        <a:bodyPr/>
        <a:lstStyle/>
        <a:p>
          <a:pPr>
            <a:buClrTx/>
            <a:buSzTx/>
            <a:buFont typeface="+mj-lt"/>
            <a:buAutoNum type="arabicPeriod"/>
          </a:pPr>
          <a:r>
            <a:rPr lang="en-US" b="1" dirty="0">
              <a:latin typeface="Century Gothic" panose="020B0502020202020204"/>
            </a:rPr>
            <a:t>THE SOUTHERN ACCENT </a:t>
          </a:r>
          <a:r>
            <a:rPr lang="en-US" dirty="0">
              <a:latin typeface="Century Gothic" panose="020B0502020202020204"/>
            </a:rPr>
            <a:t>____________________________ </a:t>
          </a:r>
          <a:r>
            <a:rPr lang="en-US" b="1" dirty="0">
              <a:latin typeface="Century Gothic" panose="020B0502020202020204"/>
            </a:rPr>
            <a:t>AS STANDARD ENGLISH BY 2022. </a:t>
          </a:r>
          <a:r>
            <a:rPr lang="en-US" b="1" dirty="0">
              <a:solidFill>
                <a:srgbClr val="FF0000"/>
              </a:solidFill>
              <a:latin typeface="Century Gothic" panose="020B0502020202020204"/>
            </a:rPr>
            <a:t>(ACCEPT)</a:t>
          </a:r>
          <a:endParaRPr lang="ru-RU" dirty="0">
            <a:solidFill>
              <a:srgbClr val="FF0000"/>
            </a:solidFill>
          </a:endParaRPr>
        </a:p>
      </dgm:t>
    </dgm:pt>
    <dgm:pt modelId="{6517A752-4CCF-4603-85C6-8EA2FE200CE0}" type="parTrans" cxnId="{7817088E-1A01-447D-9159-4D9F635A1476}">
      <dgm:prSet/>
      <dgm:spPr/>
      <dgm:t>
        <a:bodyPr/>
        <a:lstStyle/>
        <a:p>
          <a:endParaRPr lang="ru-RU"/>
        </a:p>
      </dgm:t>
    </dgm:pt>
    <dgm:pt modelId="{D432590F-9F25-48F3-8CF8-776194BDB0B0}" type="sibTrans" cxnId="{7817088E-1A01-447D-9159-4D9F635A1476}">
      <dgm:prSet/>
      <dgm:spPr/>
      <dgm:t>
        <a:bodyPr/>
        <a:lstStyle/>
        <a:p>
          <a:endParaRPr lang="ru-RU"/>
        </a:p>
      </dgm:t>
    </dgm:pt>
    <dgm:pt modelId="{9E7C5FDB-1642-4A99-BBE2-A48F980D7D6D}">
      <dgm:prSet/>
      <dgm:spPr/>
      <dgm:t>
        <a:bodyPr/>
        <a:lstStyle/>
        <a:p>
          <a:pPr>
            <a:buClrTx/>
            <a:buSzTx/>
            <a:buFont typeface="+mj-lt"/>
            <a:buAutoNum type="arabicPeriod"/>
          </a:pPr>
          <a:r>
            <a:rPr lang="en-US" b="1" dirty="0">
              <a:solidFill>
                <a:schemeClr val="tx1"/>
              </a:solidFill>
              <a:latin typeface="Century Gothic" panose="020B0502020202020204"/>
            </a:rPr>
            <a:t>THE SOUTHERN ACCENT ……………..</a:t>
          </a:r>
          <a:r>
            <a:rPr lang="en-US" b="1" dirty="0">
              <a:solidFill>
                <a:schemeClr val="accent6"/>
              </a:solidFill>
              <a:latin typeface="Century Gothic" panose="020B0502020202020204"/>
            </a:rPr>
            <a:t> (ACCEPT)</a:t>
          </a:r>
          <a:r>
            <a:rPr lang="en-US" dirty="0">
              <a:solidFill>
                <a:schemeClr val="tx1"/>
              </a:solidFill>
              <a:latin typeface="Century Gothic" panose="020B0502020202020204"/>
            </a:rPr>
            <a:t> </a:t>
          </a:r>
          <a:r>
            <a:rPr lang="en-US" b="1" dirty="0">
              <a:solidFill>
                <a:schemeClr val="tx1"/>
              </a:solidFill>
              <a:latin typeface="Century Gothic" panose="020B0502020202020204"/>
            </a:rPr>
            <a:t>AS STANDARD ENGLISH BY 2022.</a:t>
          </a:r>
          <a:endParaRPr lang="ru-RU" dirty="0">
            <a:solidFill>
              <a:srgbClr val="FF0000"/>
            </a:solidFill>
          </a:endParaRPr>
        </a:p>
      </dgm:t>
    </dgm:pt>
    <dgm:pt modelId="{9E21723D-797C-401C-B41E-B37F1EC59245}" type="parTrans" cxnId="{4E72247E-7B06-4B59-8C1B-C389B8EF1FA1}">
      <dgm:prSet/>
      <dgm:spPr/>
      <dgm:t>
        <a:bodyPr/>
        <a:lstStyle/>
        <a:p>
          <a:endParaRPr lang="ru-RU"/>
        </a:p>
      </dgm:t>
    </dgm:pt>
    <dgm:pt modelId="{E2819ED0-089D-4674-9FDA-224501173144}" type="sibTrans" cxnId="{4E72247E-7B06-4B59-8C1B-C389B8EF1FA1}">
      <dgm:prSet/>
      <dgm:spPr/>
      <dgm:t>
        <a:bodyPr/>
        <a:lstStyle/>
        <a:p>
          <a:endParaRPr lang="ru-RU"/>
        </a:p>
      </dgm:t>
    </dgm:pt>
    <dgm:pt modelId="{0D1ACEAA-1904-4A92-AD45-A1A4CD36CA6A}" type="pres">
      <dgm:prSet presAssocID="{2DCFF2DA-8668-40AA-8141-437B40205304}" presName="linear" presStyleCnt="0">
        <dgm:presLayoutVars>
          <dgm:animLvl val="lvl"/>
          <dgm:resizeHandles val="exact"/>
        </dgm:presLayoutVars>
      </dgm:prSet>
      <dgm:spPr/>
    </dgm:pt>
    <dgm:pt modelId="{6E0B0B50-946E-4ECC-880F-28C6ED3F23FF}" type="pres">
      <dgm:prSet presAssocID="{45A32239-8375-4DDD-A096-FAE11C2EBAAB}" presName="parentText" presStyleLbl="node1" presStyleIdx="0" presStyleCnt="2" custLinFactNeighborX="732" custLinFactNeighborY="32831">
        <dgm:presLayoutVars>
          <dgm:chMax val="0"/>
          <dgm:bulletEnabled val="1"/>
        </dgm:presLayoutVars>
      </dgm:prSet>
      <dgm:spPr/>
    </dgm:pt>
    <dgm:pt modelId="{37843834-1349-4771-9959-26253C3BAC60}" type="pres">
      <dgm:prSet presAssocID="{D432590F-9F25-48F3-8CF8-776194BDB0B0}" presName="spacer" presStyleCnt="0"/>
      <dgm:spPr/>
    </dgm:pt>
    <dgm:pt modelId="{7E818C47-9C93-4E9C-B468-00D6EE361E23}" type="pres">
      <dgm:prSet presAssocID="{9E7C5FDB-1642-4A99-BBE2-A48F980D7D6D}" presName="parentText" presStyleLbl="node1" presStyleIdx="1" presStyleCnt="2" custLinFactY="-96738" custLinFactNeighborX="0" custLinFactNeighborY="-100000">
        <dgm:presLayoutVars>
          <dgm:chMax val="0"/>
          <dgm:bulletEnabled val="1"/>
        </dgm:presLayoutVars>
      </dgm:prSet>
      <dgm:spPr/>
    </dgm:pt>
  </dgm:ptLst>
  <dgm:cxnLst>
    <dgm:cxn modelId="{BD1AF41C-6040-47F2-902A-650E0969EF1E}" type="presOf" srcId="{9E7C5FDB-1642-4A99-BBE2-A48F980D7D6D}" destId="{7E818C47-9C93-4E9C-B468-00D6EE361E23}" srcOrd="0" destOrd="0" presId="urn:microsoft.com/office/officeart/2005/8/layout/vList2"/>
    <dgm:cxn modelId="{FDB35720-2FB9-42FA-A3C5-9630598A3A32}" type="presOf" srcId="{45A32239-8375-4DDD-A096-FAE11C2EBAAB}" destId="{6E0B0B50-946E-4ECC-880F-28C6ED3F23FF}" srcOrd="0" destOrd="0" presId="urn:microsoft.com/office/officeart/2005/8/layout/vList2"/>
    <dgm:cxn modelId="{4E72247E-7B06-4B59-8C1B-C389B8EF1FA1}" srcId="{2DCFF2DA-8668-40AA-8141-437B40205304}" destId="{9E7C5FDB-1642-4A99-BBE2-A48F980D7D6D}" srcOrd="1" destOrd="0" parTransId="{9E21723D-797C-401C-B41E-B37F1EC59245}" sibTransId="{E2819ED0-089D-4674-9FDA-224501173144}"/>
    <dgm:cxn modelId="{7817088E-1A01-447D-9159-4D9F635A1476}" srcId="{2DCFF2DA-8668-40AA-8141-437B40205304}" destId="{45A32239-8375-4DDD-A096-FAE11C2EBAAB}" srcOrd="0" destOrd="0" parTransId="{6517A752-4CCF-4603-85C6-8EA2FE200CE0}" sibTransId="{D432590F-9F25-48F3-8CF8-776194BDB0B0}"/>
    <dgm:cxn modelId="{9A7156E9-7E48-4E26-BC91-857DCDEB855E}" type="presOf" srcId="{2DCFF2DA-8668-40AA-8141-437B40205304}" destId="{0D1ACEAA-1904-4A92-AD45-A1A4CD36CA6A}" srcOrd="0" destOrd="0" presId="urn:microsoft.com/office/officeart/2005/8/layout/vList2"/>
    <dgm:cxn modelId="{53342CF3-9E5E-4A10-97A2-BF9811D9DBE8}" type="presParOf" srcId="{0D1ACEAA-1904-4A92-AD45-A1A4CD36CA6A}" destId="{6E0B0B50-946E-4ECC-880F-28C6ED3F23FF}" srcOrd="0" destOrd="0" presId="urn:microsoft.com/office/officeart/2005/8/layout/vList2"/>
    <dgm:cxn modelId="{9F73B408-EBF1-4FBB-B652-428EF94B7975}" type="presParOf" srcId="{0D1ACEAA-1904-4A92-AD45-A1A4CD36CA6A}" destId="{37843834-1349-4771-9959-26253C3BAC60}" srcOrd="1" destOrd="0" presId="urn:microsoft.com/office/officeart/2005/8/layout/vList2"/>
    <dgm:cxn modelId="{8FE87778-A0FE-4AB9-B5CF-99E62EEC01E1}" type="presParOf" srcId="{0D1ACEAA-1904-4A92-AD45-A1A4CD36CA6A}" destId="{7E818C47-9C93-4E9C-B468-00D6EE361E23}" srcOrd="2" destOrd="0" presId="urn:microsoft.com/office/officeart/2005/8/layout/vList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493E2DBB-E78B-43E3-A3A5-2D9796A887E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755DBC4A-54AE-473D-AD3A-66F5E21809B0}">
      <dgm:prSet custT="1"/>
      <dgm:spPr/>
      <dgm:t>
        <a:bodyPr/>
        <a:lstStyle/>
        <a:p>
          <a:endParaRPr lang="en-US" sz="2000" b="1" i="0" baseline="0" dirty="0"/>
        </a:p>
        <a:p>
          <a:r>
            <a:rPr lang="en-US" sz="2000" b="1" i="0" baseline="0" dirty="0"/>
            <a:t>3.The poetic name of Russia  is </a:t>
          </a:r>
          <a:r>
            <a:rPr lang="en-US" sz="2000" b="1" i="0" baseline="0" dirty="0">
              <a:solidFill>
                <a:srgbClr val="FF0000"/>
              </a:solidFill>
            </a:rPr>
            <a:t>RUS.</a:t>
          </a:r>
          <a:br>
            <a:rPr lang="en-US" sz="2000" b="1" i="0" baseline="0" dirty="0">
              <a:solidFill>
                <a:srgbClr val="FF0000"/>
              </a:solidFill>
            </a:rPr>
          </a:br>
          <a:endParaRPr lang="ru-RU" sz="2000" dirty="0">
            <a:solidFill>
              <a:srgbClr val="FF0000"/>
            </a:solidFill>
          </a:endParaRPr>
        </a:p>
      </dgm:t>
    </dgm:pt>
    <dgm:pt modelId="{05131B1B-6880-4AA2-BD55-C6D55A872C99}" type="parTrans" cxnId="{B368C92E-7550-40BA-A131-041C38BF8B12}">
      <dgm:prSet/>
      <dgm:spPr/>
      <dgm:t>
        <a:bodyPr/>
        <a:lstStyle/>
        <a:p>
          <a:endParaRPr lang="ru-RU"/>
        </a:p>
      </dgm:t>
    </dgm:pt>
    <dgm:pt modelId="{1998080D-1851-4518-9DAA-0099781FF6D7}" type="sibTrans" cxnId="{B368C92E-7550-40BA-A131-041C38BF8B12}">
      <dgm:prSet/>
      <dgm:spPr/>
      <dgm:t>
        <a:bodyPr/>
        <a:lstStyle/>
        <a:p>
          <a:endParaRPr lang="ru-RU"/>
        </a:p>
      </dgm:t>
    </dgm:pt>
    <dgm:pt modelId="{B66F1243-FFA5-4500-A905-89EC836CB807}" type="pres">
      <dgm:prSet presAssocID="{493E2DBB-E78B-43E3-A3A5-2D9796A887E8}" presName="linear" presStyleCnt="0">
        <dgm:presLayoutVars>
          <dgm:animLvl val="lvl"/>
          <dgm:resizeHandles val="exact"/>
        </dgm:presLayoutVars>
      </dgm:prSet>
      <dgm:spPr/>
    </dgm:pt>
    <dgm:pt modelId="{FDF29213-CD6B-4E62-BFD3-B1C228C7BB70}" type="pres">
      <dgm:prSet presAssocID="{755DBC4A-54AE-473D-AD3A-66F5E21809B0}" presName="parentText" presStyleLbl="node1" presStyleIdx="0" presStyleCnt="1" custLinFactNeighborX="99612" custLinFactNeighborY="46855">
        <dgm:presLayoutVars>
          <dgm:chMax val="0"/>
          <dgm:bulletEnabled val="1"/>
        </dgm:presLayoutVars>
      </dgm:prSet>
      <dgm:spPr/>
    </dgm:pt>
  </dgm:ptLst>
  <dgm:cxnLst>
    <dgm:cxn modelId="{B368C92E-7550-40BA-A131-041C38BF8B12}" srcId="{493E2DBB-E78B-43E3-A3A5-2D9796A887E8}" destId="{755DBC4A-54AE-473D-AD3A-66F5E21809B0}" srcOrd="0" destOrd="0" parTransId="{05131B1B-6880-4AA2-BD55-C6D55A872C99}" sibTransId="{1998080D-1851-4518-9DAA-0099781FF6D7}"/>
    <dgm:cxn modelId="{05B41D7C-F909-4108-8C9F-8483F159253B}" type="presOf" srcId="{755DBC4A-54AE-473D-AD3A-66F5E21809B0}" destId="{FDF29213-CD6B-4E62-BFD3-B1C228C7BB70}" srcOrd="0" destOrd="0" presId="urn:microsoft.com/office/officeart/2005/8/layout/vList2"/>
    <dgm:cxn modelId="{CFF5EAA8-1DF3-4893-8A97-E91B0C72061A}" type="presOf" srcId="{493E2DBB-E78B-43E3-A3A5-2D9796A887E8}" destId="{B66F1243-FFA5-4500-A905-89EC836CB807}" srcOrd="0" destOrd="0" presId="urn:microsoft.com/office/officeart/2005/8/layout/vList2"/>
    <dgm:cxn modelId="{B5E356F0-134F-456C-82A0-B432F3EA1C6A}" type="presParOf" srcId="{B66F1243-FFA5-4500-A905-89EC836CB807}" destId="{FDF29213-CD6B-4E62-BFD3-B1C228C7BB70}" srcOrd="0" destOrd="0" presId="urn:microsoft.com/office/officeart/2005/8/layout/vList2"/>
  </dgm:cxnLst>
  <dgm:bg/>
  <dgm:whole/>
  <dgm:extLst>
    <a:ext uri="http://schemas.microsoft.com/office/drawing/2008/diagram">
      <dsp:dataModelExt xmlns:dsp="http://schemas.microsoft.com/office/drawing/2008/diagram" relId="rId49"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C0724398-3472-4F5D-8868-DAF65E5ABA6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2D97FEE7-A5F2-4779-8C3F-64B794B27494}">
      <dgm:prSet/>
      <dgm:spPr/>
      <dgm:t>
        <a:bodyPr/>
        <a:lstStyle/>
        <a:p>
          <a:r>
            <a:rPr lang="en-US" b="1" i="0" baseline="0" dirty="0"/>
            <a:t>4.The poetic name of THE UK is </a:t>
          </a:r>
          <a:r>
            <a:rPr lang="en-US" b="1" i="0" baseline="0" dirty="0">
              <a:solidFill>
                <a:srgbClr val="FF0000"/>
              </a:solidFill>
            </a:rPr>
            <a:t>ALBION.</a:t>
          </a:r>
          <a:endParaRPr lang="ru-RU" dirty="0">
            <a:solidFill>
              <a:srgbClr val="FF0000"/>
            </a:solidFill>
          </a:endParaRPr>
        </a:p>
      </dgm:t>
    </dgm:pt>
    <dgm:pt modelId="{184A3617-330D-462A-A205-F0A90FC001F1}" type="parTrans" cxnId="{561A2F6D-D909-46BE-8621-DC98F2A7951C}">
      <dgm:prSet/>
      <dgm:spPr/>
      <dgm:t>
        <a:bodyPr/>
        <a:lstStyle/>
        <a:p>
          <a:endParaRPr lang="ru-RU"/>
        </a:p>
      </dgm:t>
    </dgm:pt>
    <dgm:pt modelId="{787A7E30-B5ED-44B1-B676-6D2B9C43DCF7}" type="sibTrans" cxnId="{561A2F6D-D909-46BE-8621-DC98F2A7951C}">
      <dgm:prSet/>
      <dgm:spPr/>
      <dgm:t>
        <a:bodyPr/>
        <a:lstStyle/>
        <a:p>
          <a:endParaRPr lang="ru-RU"/>
        </a:p>
      </dgm:t>
    </dgm:pt>
    <dgm:pt modelId="{A6A11284-D6E9-4BEC-AB6E-5C6A1ADD5A2D}" type="pres">
      <dgm:prSet presAssocID="{C0724398-3472-4F5D-8868-DAF65E5ABA63}" presName="linear" presStyleCnt="0">
        <dgm:presLayoutVars>
          <dgm:animLvl val="lvl"/>
          <dgm:resizeHandles val="exact"/>
        </dgm:presLayoutVars>
      </dgm:prSet>
      <dgm:spPr/>
    </dgm:pt>
    <dgm:pt modelId="{17DEBC08-D3C2-4EC7-B0F5-54FD16304361}" type="pres">
      <dgm:prSet presAssocID="{2D97FEE7-A5F2-4779-8C3F-64B794B27494}" presName="parentText" presStyleLbl="node1" presStyleIdx="0" presStyleCnt="1">
        <dgm:presLayoutVars>
          <dgm:chMax val="0"/>
          <dgm:bulletEnabled val="1"/>
        </dgm:presLayoutVars>
      </dgm:prSet>
      <dgm:spPr/>
    </dgm:pt>
  </dgm:ptLst>
  <dgm:cxnLst>
    <dgm:cxn modelId="{C8B3C514-F510-4779-B0AF-3230C4060F9F}" type="presOf" srcId="{C0724398-3472-4F5D-8868-DAF65E5ABA63}" destId="{A6A11284-D6E9-4BEC-AB6E-5C6A1ADD5A2D}" srcOrd="0" destOrd="0" presId="urn:microsoft.com/office/officeart/2005/8/layout/vList2"/>
    <dgm:cxn modelId="{561A2F6D-D909-46BE-8621-DC98F2A7951C}" srcId="{C0724398-3472-4F5D-8868-DAF65E5ABA63}" destId="{2D97FEE7-A5F2-4779-8C3F-64B794B27494}" srcOrd="0" destOrd="0" parTransId="{184A3617-330D-462A-A205-F0A90FC001F1}" sibTransId="{787A7E30-B5ED-44B1-B676-6D2B9C43DCF7}"/>
    <dgm:cxn modelId="{33CBE8CD-3E3A-4BEC-AFC5-0DBC7B12BF1F}" type="presOf" srcId="{2D97FEE7-A5F2-4779-8C3F-64B794B27494}" destId="{17DEBC08-D3C2-4EC7-B0F5-54FD16304361}" srcOrd="0" destOrd="0" presId="urn:microsoft.com/office/officeart/2005/8/layout/vList2"/>
    <dgm:cxn modelId="{FED68ADC-DE1C-4D05-A17C-11D18D7C0B3C}" type="presParOf" srcId="{A6A11284-D6E9-4BEC-AB6E-5C6A1ADD5A2D}" destId="{17DEBC08-D3C2-4EC7-B0F5-54FD16304361}" srcOrd="0" destOrd="0" presId="urn:microsoft.com/office/officeart/2005/8/layout/vList2"/>
  </dgm:cxnLst>
  <dgm:bg/>
  <dgm:whole/>
  <dgm:extLst>
    <a:ext uri="http://schemas.microsoft.com/office/drawing/2008/diagram">
      <dsp:dataModelExt xmlns:dsp="http://schemas.microsoft.com/office/drawing/2008/diagram" relId="rId54"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E24FF363-40F2-491B-83B3-20510628182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2335B9B7-3B09-499E-ADB9-7FCA031A0CEC}">
      <dgm:prSet custT="1"/>
      <dgm:spPr/>
      <dgm:t>
        <a:bodyPr/>
        <a:lstStyle/>
        <a:p>
          <a:endParaRPr lang="en-US" sz="1800" b="1" i="0" baseline="0" dirty="0"/>
        </a:p>
        <a:p>
          <a:r>
            <a:rPr lang="en-US" sz="1800" b="1" i="0" baseline="0" dirty="0"/>
            <a:t>5.The Russian flag is sometimes called </a:t>
          </a:r>
          <a:r>
            <a:rPr lang="en-US" sz="1800" b="1" i="0" baseline="0" dirty="0">
              <a:solidFill>
                <a:srgbClr val="FF0000"/>
              </a:solidFill>
            </a:rPr>
            <a:t>THE IMPERIAL FLAG</a:t>
          </a:r>
          <a:r>
            <a:rPr lang="en-US" sz="1000" b="1" i="0" baseline="0" dirty="0">
              <a:solidFill>
                <a:srgbClr val="FF0000"/>
              </a:solidFill>
            </a:rPr>
            <a:t>.</a:t>
          </a:r>
          <a:br>
            <a:rPr lang="en-US" sz="1000" b="1" i="0" baseline="0" dirty="0">
              <a:solidFill>
                <a:srgbClr val="FF0000"/>
              </a:solidFill>
            </a:rPr>
          </a:br>
          <a:br>
            <a:rPr lang="en-US" sz="1000" b="1" i="0" baseline="0" dirty="0"/>
          </a:br>
          <a:endParaRPr lang="ru-RU" sz="1000" dirty="0"/>
        </a:p>
      </dgm:t>
    </dgm:pt>
    <dgm:pt modelId="{A3F83FAA-48C6-4C6F-97CE-3169E67763E6}" type="parTrans" cxnId="{DBA3BFAA-5A98-42F3-B073-68A3D2114280}">
      <dgm:prSet/>
      <dgm:spPr/>
      <dgm:t>
        <a:bodyPr/>
        <a:lstStyle/>
        <a:p>
          <a:endParaRPr lang="ru-RU"/>
        </a:p>
      </dgm:t>
    </dgm:pt>
    <dgm:pt modelId="{9B5F06E5-F9C0-4B4A-8B46-402F96AB69C6}" type="sibTrans" cxnId="{DBA3BFAA-5A98-42F3-B073-68A3D2114280}">
      <dgm:prSet/>
      <dgm:spPr/>
      <dgm:t>
        <a:bodyPr/>
        <a:lstStyle/>
        <a:p>
          <a:endParaRPr lang="ru-RU"/>
        </a:p>
      </dgm:t>
    </dgm:pt>
    <dgm:pt modelId="{BB40E242-DACE-403F-A47C-229391B078E8}" type="pres">
      <dgm:prSet presAssocID="{E24FF363-40F2-491B-83B3-20510628182A}" presName="linear" presStyleCnt="0">
        <dgm:presLayoutVars>
          <dgm:animLvl val="lvl"/>
          <dgm:resizeHandles val="exact"/>
        </dgm:presLayoutVars>
      </dgm:prSet>
      <dgm:spPr/>
    </dgm:pt>
    <dgm:pt modelId="{DDEC4AF9-150C-437A-BBAA-1217DAFB3D06}" type="pres">
      <dgm:prSet presAssocID="{2335B9B7-3B09-499E-ADB9-7FCA031A0CEC}" presName="parentText" presStyleLbl="node1" presStyleIdx="0" presStyleCnt="1" custLinFactNeighborX="1163" custLinFactNeighborY="70253">
        <dgm:presLayoutVars>
          <dgm:chMax val="0"/>
          <dgm:bulletEnabled val="1"/>
        </dgm:presLayoutVars>
      </dgm:prSet>
      <dgm:spPr/>
    </dgm:pt>
  </dgm:ptLst>
  <dgm:cxnLst>
    <dgm:cxn modelId="{1C8746A8-1324-49F6-854B-3F7E07F41D98}" type="presOf" srcId="{E24FF363-40F2-491B-83B3-20510628182A}" destId="{BB40E242-DACE-403F-A47C-229391B078E8}" srcOrd="0" destOrd="0" presId="urn:microsoft.com/office/officeart/2005/8/layout/vList2"/>
    <dgm:cxn modelId="{DBA3BFAA-5A98-42F3-B073-68A3D2114280}" srcId="{E24FF363-40F2-491B-83B3-20510628182A}" destId="{2335B9B7-3B09-499E-ADB9-7FCA031A0CEC}" srcOrd="0" destOrd="0" parTransId="{A3F83FAA-48C6-4C6F-97CE-3169E67763E6}" sibTransId="{9B5F06E5-F9C0-4B4A-8B46-402F96AB69C6}"/>
    <dgm:cxn modelId="{FF32F5F6-CDD5-4C55-9D05-01E18F725BA1}" type="presOf" srcId="{2335B9B7-3B09-499E-ADB9-7FCA031A0CEC}" destId="{DDEC4AF9-150C-437A-BBAA-1217DAFB3D06}" srcOrd="0" destOrd="0" presId="urn:microsoft.com/office/officeart/2005/8/layout/vList2"/>
    <dgm:cxn modelId="{4A8ECAA7-DF93-42DB-A7B8-34CCCE591819}" type="presParOf" srcId="{BB40E242-DACE-403F-A47C-229391B078E8}" destId="{DDEC4AF9-150C-437A-BBAA-1217DAFB3D06}" srcOrd="0" destOrd="0" presId="urn:microsoft.com/office/officeart/2005/8/layout/vList2"/>
  </dgm:cxnLst>
  <dgm:bg/>
  <dgm:whole/>
  <dgm:extLst>
    <a:ext uri="http://schemas.microsoft.com/office/drawing/2008/diagram">
      <dsp:dataModelExt xmlns:dsp="http://schemas.microsoft.com/office/drawing/2008/diagram" relId="rId5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475EA75-9F44-4489-858C-BE67B826F13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F0B466E1-3E4A-424A-B9D1-2C8F5DD2FDBD}">
      <dgm:prSet phldrT="[Текст]"/>
      <dgm:spPr/>
      <dgm:t>
        <a:bodyPr/>
        <a:lstStyle/>
        <a:p>
          <a:pPr>
            <a:buClrTx/>
            <a:buSzTx/>
            <a:buFont typeface="+mj-lt"/>
            <a:buAutoNum type="arabicPeriod"/>
          </a:pPr>
          <a:r>
            <a:rPr kumimoji="0" lang="en-US" b="1" i="0" u="none" strike="noStrike"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WALES __________________________ IN THE UNION JACK IN FUTURE. </a:t>
          </a:r>
          <a:r>
            <a:rPr kumimoji="0" lang="en-US" b="1" i="0" u="none" strike="noStrike"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(REPRESENT)</a:t>
          </a:r>
          <a:endParaRPr lang="ru-RU" dirty="0">
            <a:solidFill>
              <a:srgbClr val="FF0000"/>
            </a:solidFill>
          </a:endParaRPr>
        </a:p>
      </dgm:t>
    </dgm:pt>
    <dgm:pt modelId="{89B11AC1-758B-4F00-8654-99D18D2A8713}" type="parTrans" cxnId="{D6210797-06E5-4326-9556-144F8FF81C02}">
      <dgm:prSet/>
      <dgm:spPr/>
      <dgm:t>
        <a:bodyPr/>
        <a:lstStyle/>
        <a:p>
          <a:endParaRPr lang="ru-RU"/>
        </a:p>
      </dgm:t>
    </dgm:pt>
    <dgm:pt modelId="{C9CFD7F3-8689-4AC2-BCA8-51EC7BC2CBF4}" type="sibTrans" cxnId="{D6210797-06E5-4326-9556-144F8FF81C02}">
      <dgm:prSet/>
      <dgm:spPr/>
      <dgm:t>
        <a:bodyPr/>
        <a:lstStyle/>
        <a:p>
          <a:endParaRPr lang="ru-RU"/>
        </a:p>
      </dgm:t>
    </dgm:pt>
    <dgm:pt modelId="{A17799E6-A5EF-4B3C-86B4-6E8DDCAB124C}">
      <dgm:prSet phldrT="[Текст]" phldr="1"/>
      <dgm:spPr/>
      <dgm:t>
        <a:bodyPr/>
        <a:lstStyle/>
        <a:p>
          <a:endParaRPr lang="ru-RU"/>
        </a:p>
      </dgm:t>
    </dgm:pt>
    <dgm:pt modelId="{A195828B-54C5-4003-9981-687DDC71CBA8}" type="parTrans" cxnId="{BCF79F5F-D6FD-4DEF-9BAC-110437979FF6}">
      <dgm:prSet/>
      <dgm:spPr/>
      <dgm:t>
        <a:bodyPr/>
        <a:lstStyle/>
        <a:p>
          <a:endParaRPr lang="ru-RU"/>
        </a:p>
      </dgm:t>
    </dgm:pt>
    <dgm:pt modelId="{911EBAA8-0ACF-4153-BFBE-BD4FBB696DCA}" type="sibTrans" cxnId="{BCF79F5F-D6FD-4DEF-9BAC-110437979FF6}">
      <dgm:prSet/>
      <dgm:spPr/>
      <dgm:t>
        <a:bodyPr/>
        <a:lstStyle/>
        <a:p>
          <a:endParaRPr lang="ru-RU"/>
        </a:p>
      </dgm:t>
    </dgm:pt>
    <dgm:pt modelId="{E2861621-7F0B-4CB4-8BE9-0BB823E540EB}">
      <dgm:prSet phldrT="[Текст]"/>
      <dgm:spPr/>
      <dgm:t>
        <a:bodyPr/>
        <a:lstStyle/>
        <a:p>
          <a:pPr>
            <a:buClrTx/>
            <a:buSzTx/>
            <a:buFont typeface="+mj-lt"/>
            <a:buAutoNum type="arabicPeriod"/>
          </a:pPr>
          <a:r>
            <a:rPr kumimoji="0" lang="en-US" b="1" i="0" u="none" strike="noStrike"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WALES </a:t>
          </a:r>
          <a:r>
            <a:rPr kumimoji="0" lang="en-US" b="1" i="0" u="none" strike="noStrike" cap="none" spc="0" normalizeH="0" baseline="0" noProof="0" dirty="0">
              <a:ln>
                <a:noFill/>
              </a:ln>
              <a:solidFill>
                <a:schemeClr val="accent6"/>
              </a:solidFill>
              <a:effectLst/>
              <a:uLnTx/>
              <a:uFillTx/>
              <a:latin typeface="Helvetica" panose="020B0604020202020204" pitchFamily="34" charset="0"/>
              <a:ea typeface="Times New Roman" panose="02020603050405020304" pitchFamily="18" charset="0"/>
              <a:cs typeface="Times New Roman" panose="02020603050405020304" pitchFamily="18" charset="0"/>
            </a:rPr>
            <a:t>WON’T BE PRESENTED </a:t>
          </a:r>
          <a:r>
            <a:rPr kumimoji="0" lang="en-US" b="1" i="0" u="none" strike="noStrike"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IN THE UNION JACK IN FUTURE. </a:t>
          </a:r>
          <a:endParaRPr lang="ru-RU" dirty="0">
            <a:solidFill>
              <a:srgbClr val="FF0000"/>
            </a:solidFill>
          </a:endParaRPr>
        </a:p>
      </dgm:t>
    </dgm:pt>
    <dgm:pt modelId="{636F228A-A77A-4BEE-855F-DFAEED31B01D}" type="parTrans" cxnId="{B3731C75-7F63-4DFC-8AB0-81ED207E101D}">
      <dgm:prSet/>
      <dgm:spPr/>
      <dgm:t>
        <a:bodyPr/>
        <a:lstStyle/>
        <a:p>
          <a:endParaRPr lang="ru-RU"/>
        </a:p>
      </dgm:t>
    </dgm:pt>
    <dgm:pt modelId="{08AE6504-5881-4810-992A-806091FADEE1}" type="sibTrans" cxnId="{B3731C75-7F63-4DFC-8AB0-81ED207E101D}">
      <dgm:prSet/>
      <dgm:spPr/>
      <dgm:t>
        <a:bodyPr/>
        <a:lstStyle/>
        <a:p>
          <a:endParaRPr lang="ru-RU"/>
        </a:p>
      </dgm:t>
    </dgm:pt>
    <dgm:pt modelId="{DF0C3FEB-AA79-4B33-9C3D-07DEB7B21FDF}">
      <dgm:prSet phldrT="[Текст]" phldr="1"/>
      <dgm:spPr/>
      <dgm:t>
        <a:bodyPr/>
        <a:lstStyle/>
        <a:p>
          <a:endParaRPr lang="ru-RU"/>
        </a:p>
      </dgm:t>
    </dgm:pt>
    <dgm:pt modelId="{FC70A708-8A4B-4E18-8E20-0CBEC81F9028}" type="parTrans" cxnId="{FD6FF307-E527-4A1C-B140-E97AB62E8E5A}">
      <dgm:prSet/>
      <dgm:spPr/>
      <dgm:t>
        <a:bodyPr/>
        <a:lstStyle/>
        <a:p>
          <a:endParaRPr lang="ru-RU"/>
        </a:p>
      </dgm:t>
    </dgm:pt>
    <dgm:pt modelId="{6D5D6FBC-9E12-4230-ADF5-2C2598B8B10F}" type="sibTrans" cxnId="{FD6FF307-E527-4A1C-B140-E97AB62E8E5A}">
      <dgm:prSet/>
      <dgm:spPr/>
      <dgm:t>
        <a:bodyPr/>
        <a:lstStyle/>
        <a:p>
          <a:endParaRPr lang="ru-RU"/>
        </a:p>
      </dgm:t>
    </dgm:pt>
    <dgm:pt modelId="{2F2538A1-F85E-4F88-8EA8-948823EA5078}" type="pres">
      <dgm:prSet presAssocID="{0475EA75-9F44-4489-858C-BE67B826F13C}" presName="linear" presStyleCnt="0">
        <dgm:presLayoutVars>
          <dgm:animLvl val="lvl"/>
          <dgm:resizeHandles val="exact"/>
        </dgm:presLayoutVars>
      </dgm:prSet>
      <dgm:spPr/>
    </dgm:pt>
    <dgm:pt modelId="{F8BC23AC-5D0B-49C1-8C0C-28B7A2957A11}" type="pres">
      <dgm:prSet presAssocID="{F0B466E1-3E4A-424A-B9D1-2C8F5DD2FDBD}" presName="parentText" presStyleLbl="node1" presStyleIdx="0" presStyleCnt="2">
        <dgm:presLayoutVars>
          <dgm:chMax val="0"/>
          <dgm:bulletEnabled val="1"/>
        </dgm:presLayoutVars>
      </dgm:prSet>
      <dgm:spPr/>
    </dgm:pt>
    <dgm:pt modelId="{A7DBA82F-B266-4A59-87D1-20FDD8266EDD}" type="pres">
      <dgm:prSet presAssocID="{F0B466E1-3E4A-424A-B9D1-2C8F5DD2FDBD}" presName="childText" presStyleLbl="revTx" presStyleIdx="0" presStyleCnt="2">
        <dgm:presLayoutVars>
          <dgm:bulletEnabled val="1"/>
        </dgm:presLayoutVars>
      </dgm:prSet>
      <dgm:spPr/>
    </dgm:pt>
    <dgm:pt modelId="{2D161A41-8E07-41A8-9919-8E05DC9E39DD}" type="pres">
      <dgm:prSet presAssocID="{E2861621-7F0B-4CB4-8BE9-0BB823E540EB}" presName="parentText" presStyleLbl="node1" presStyleIdx="1" presStyleCnt="2" custScaleY="96672" custLinFactY="-99205" custLinFactNeighborY="-100000">
        <dgm:presLayoutVars>
          <dgm:chMax val="0"/>
          <dgm:bulletEnabled val="1"/>
        </dgm:presLayoutVars>
      </dgm:prSet>
      <dgm:spPr/>
    </dgm:pt>
    <dgm:pt modelId="{0974445E-D376-49A6-9B59-2AC9D843FB7B}" type="pres">
      <dgm:prSet presAssocID="{E2861621-7F0B-4CB4-8BE9-0BB823E540EB}" presName="childText" presStyleLbl="revTx" presStyleIdx="1" presStyleCnt="2">
        <dgm:presLayoutVars>
          <dgm:bulletEnabled val="1"/>
        </dgm:presLayoutVars>
      </dgm:prSet>
      <dgm:spPr/>
    </dgm:pt>
  </dgm:ptLst>
  <dgm:cxnLst>
    <dgm:cxn modelId="{FD6FF307-E527-4A1C-B140-E97AB62E8E5A}" srcId="{E2861621-7F0B-4CB4-8BE9-0BB823E540EB}" destId="{DF0C3FEB-AA79-4B33-9C3D-07DEB7B21FDF}" srcOrd="0" destOrd="0" parTransId="{FC70A708-8A4B-4E18-8E20-0CBEC81F9028}" sibTransId="{6D5D6FBC-9E12-4230-ADF5-2C2598B8B10F}"/>
    <dgm:cxn modelId="{8EC6B23F-5F71-42CA-8E5F-7000F4BF15DC}" type="presOf" srcId="{F0B466E1-3E4A-424A-B9D1-2C8F5DD2FDBD}" destId="{F8BC23AC-5D0B-49C1-8C0C-28B7A2957A11}" srcOrd="0" destOrd="0" presId="urn:microsoft.com/office/officeart/2005/8/layout/vList2"/>
    <dgm:cxn modelId="{BCF79F5F-D6FD-4DEF-9BAC-110437979FF6}" srcId="{F0B466E1-3E4A-424A-B9D1-2C8F5DD2FDBD}" destId="{A17799E6-A5EF-4B3C-86B4-6E8DDCAB124C}" srcOrd="0" destOrd="0" parTransId="{A195828B-54C5-4003-9981-687DDC71CBA8}" sibTransId="{911EBAA8-0ACF-4153-BFBE-BD4FBB696DCA}"/>
    <dgm:cxn modelId="{B6B14E62-E9FE-4825-96A4-968B2EDCFB9B}" type="presOf" srcId="{0475EA75-9F44-4489-858C-BE67B826F13C}" destId="{2F2538A1-F85E-4F88-8EA8-948823EA5078}" srcOrd="0" destOrd="0" presId="urn:microsoft.com/office/officeart/2005/8/layout/vList2"/>
    <dgm:cxn modelId="{B3731C75-7F63-4DFC-8AB0-81ED207E101D}" srcId="{0475EA75-9F44-4489-858C-BE67B826F13C}" destId="{E2861621-7F0B-4CB4-8BE9-0BB823E540EB}" srcOrd="1" destOrd="0" parTransId="{636F228A-A77A-4BEE-855F-DFAEED31B01D}" sibTransId="{08AE6504-5881-4810-992A-806091FADEE1}"/>
    <dgm:cxn modelId="{118A8980-310C-46E1-AFF9-60C6C84AB729}" type="presOf" srcId="{A17799E6-A5EF-4B3C-86B4-6E8DDCAB124C}" destId="{A7DBA82F-B266-4A59-87D1-20FDD8266EDD}" srcOrd="0" destOrd="0" presId="urn:microsoft.com/office/officeart/2005/8/layout/vList2"/>
    <dgm:cxn modelId="{D6210797-06E5-4326-9556-144F8FF81C02}" srcId="{0475EA75-9F44-4489-858C-BE67B826F13C}" destId="{F0B466E1-3E4A-424A-B9D1-2C8F5DD2FDBD}" srcOrd="0" destOrd="0" parTransId="{89B11AC1-758B-4F00-8654-99D18D2A8713}" sibTransId="{C9CFD7F3-8689-4AC2-BCA8-51EC7BC2CBF4}"/>
    <dgm:cxn modelId="{4D1C649F-FF87-4B22-BE7F-1A34414DA37E}" type="presOf" srcId="{DF0C3FEB-AA79-4B33-9C3D-07DEB7B21FDF}" destId="{0974445E-D376-49A6-9B59-2AC9D843FB7B}" srcOrd="0" destOrd="0" presId="urn:microsoft.com/office/officeart/2005/8/layout/vList2"/>
    <dgm:cxn modelId="{7F4B75ED-76E5-4798-8F79-D2F3DB30DDD4}" type="presOf" srcId="{E2861621-7F0B-4CB4-8BE9-0BB823E540EB}" destId="{2D161A41-8E07-41A8-9919-8E05DC9E39DD}" srcOrd="0" destOrd="0" presId="urn:microsoft.com/office/officeart/2005/8/layout/vList2"/>
    <dgm:cxn modelId="{39F8649A-0BA9-47E0-9341-649B0F618F67}" type="presParOf" srcId="{2F2538A1-F85E-4F88-8EA8-948823EA5078}" destId="{F8BC23AC-5D0B-49C1-8C0C-28B7A2957A11}" srcOrd="0" destOrd="0" presId="urn:microsoft.com/office/officeart/2005/8/layout/vList2"/>
    <dgm:cxn modelId="{85003C9A-61EC-40BF-B39D-6560A3922896}" type="presParOf" srcId="{2F2538A1-F85E-4F88-8EA8-948823EA5078}" destId="{A7DBA82F-B266-4A59-87D1-20FDD8266EDD}" srcOrd="1" destOrd="0" presId="urn:microsoft.com/office/officeart/2005/8/layout/vList2"/>
    <dgm:cxn modelId="{6F95E809-1BF9-43DC-B687-7A0AE9B0E3B0}" type="presParOf" srcId="{2F2538A1-F85E-4F88-8EA8-948823EA5078}" destId="{2D161A41-8E07-41A8-9919-8E05DC9E39DD}" srcOrd="2" destOrd="0" presId="urn:microsoft.com/office/officeart/2005/8/layout/vList2"/>
    <dgm:cxn modelId="{53594A02-E387-4C3F-97E9-F590F3CAA37E}" type="presParOf" srcId="{2F2538A1-F85E-4F88-8EA8-948823EA5078}" destId="{0974445E-D376-49A6-9B59-2AC9D843FB7B}" srcOrd="3"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988BAD6-8027-4D95-9187-94A209897FC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674CE257-506E-4C97-AE07-1687AAEA140C}">
      <dgm:prSet phldrT="[Текст]"/>
      <dgm:spPr/>
      <dgm:t>
        <a:bodyPr/>
        <a:lstStyle/>
        <a:p>
          <a:pPr>
            <a:buClrTx/>
            <a:buSzTx/>
            <a:buFont typeface="+mj-lt"/>
            <a:buAutoNum type="arabicPeriod"/>
          </a:pPr>
          <a:r>
            <a:rPr kumimoji="0" lang="en-US" b="1" i="0" u="none" strike="noStrike"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THE FLAG of the USA </a:t>
          </a:r>
          <a:r>
            <a:rPr lang="en-US" b="1" dirty="0">
              <a:solidFill>
                <a:schemeClr val="tx1"/>
              </a:solidFill>
              <a:latin typeface="Helvetica" panose="020B0604020202020204" pitchFamily="34" charset="0"/>
              <a:ea typeface="Times New Roman" panose="02020603050405020304" pitchFamily="18" charset="0"/>
              <a:cs typeface="Times New Roman" panose="02020603050405020304" pitchFamily="18" charset="0"/>
            </a:rPr>
            <a:t>____________</a:t>
          </a:r>
          <a:r>
            <a:rPr kumimoji="0" lang="en-US" b="1" i="0" u="none" strike="noStrike"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 as THE STARS AND STRIPES. </a:t>
          </a:r>
          <a:r>
            <a:rPr lang="en-US" b="1" dirty="0">
              <a:solidFill>
                <a:srgbClr val="FF0000"/>
              </a:solidFill>
              <a:latin typeface="Helvetica" panose="020B0604020202020204" pitchFamily="34" charset="0"/>
              <a:ea typeface="Times New Roman" panose="02020603050405020304" pitchFamily="18" charset="0"/>
              <a:cs typeface="Times New Roman" panose="02020603050405020304" pitchFamily="18" charset="0"/>
            </a:rPr>
            <a:t>(</a:t>
          </a:r>
          <a:r>
            <a:rPr kumimoji="0" lang="en-US" b="1" i="0" u="none" strike="noStrike"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KNOW)</a:t>
          </a:r>
          <a:endParaRPr lang="ru-RU" dirty="0"/>
        </a:p>
      </dgm:t>
    </dgm:pt>
    <dgm:pt modelId="{DD7DCF33-97D5-47E2-B432-1F05713C6525}" type="parTrans" cxnId="{397E5041-C52C-40E3-AD0A-DE068E7D3E2E}">
      <dgm:prSet/>
      <dgm:spPr/>
      <dgm:t>
        <a:bodyPr/>
        <a:lstStyle/>
        <a:p>
          <a:endParaRPr lang="ru-RU"/>
        </a:p>
      </dgm:t>
    </dgm:pt>
    <dgm:pt modelId="{2560D090-B9F1-4A63-BCB7-3CCE9FEAB4BB}" type="sibTrans" cxnId="{397E5041-C52C-40E3-AD0A-DE068E7D3E2E}">
      <dgm:prSet/>
      <dgm:spPr/>
      <dgm:t>
        <a:bodyPr/>
        <a:lstStyle/>
        <a:p>
          <a:endParaRPr lang="ru-RU"/>
        </a:p>
      </dgm:t>
    </dgm:pt>
    <dgm:pt modelId="{0BB43122-BD7A-452F-834E-7BA5B4C39F61}">
      <dgm:prSet phldrT="[Текст]" phldr="1"/>
      <dgm:spPr/>
      <dgm:t>
        <a:bodyPr/>
        <a:lstStyle/>
        <a:p>
          <a:endParaRPr lang="ru-RU" dirty="0"/>
        </a:p>
      </dgm:t>
    </dgm:pt>
    <dgm:pt modelId="{13605897-250C-48E9-A2F5-2744CA90CA58}" type="parTrans" cxnId="{1B172F43-1F31-46D2-BE22-92533E440580}">
      <dgm:prSet/>
      <dgm:spPr/>
      <dgm:t>
        <a:bodyPr/>
        <a:lstStyle/>
        <a:p>
          <a:endParaRPr lang="ru-RU"/>
        </a:p>
      </dgm:t>
    </dgm:pt>
    <dgm:pt modelId="{313146AD-2B08-48CB-BBE6-B317542C1F96}" type="sibTrans" cxnId="{1B172F43-1F31-46D2-BE22-92533E440580}">
      <dgm:prSet/>
      <dgm:spPr/>
      <dgm:t>
        <a:bodyPr/>
        <a:lstStyle/>
        <a:p>
          <a:endParaRPr lang="ru-RU"/>
        </a:p>
      </dgm:t>
    </dgm:pt>
    <dgm:pt modelId="{85A44BC8-05EF-4E28-A21B-67805514418B}">
      <dgm:prSet phldrT="[Текст]"/>
      <dgm:spPr/>
      <dgm:t>
        <a:bodyPr/>
        <a:lstStyle/>
        <a:p>
          <a:pPr>
            <a:buClrTx/>
            <a:buSzTx/>
            <a:buFont typeface="+mj-lt"/>
            <a:buAutoNum type="arabicPeriod"/>
          </a:pPr>
          <a:r>
            <a:rPr kumimoji="0" lang="en-US" b="1" i="0" u="none" strike="noStrike"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THE FLAG of the USA </a:t>
          </a:r>
          <a:r>
            <a:rPr kumimoji="0" lang="en-US" b="1" i="0" u="none" strike="noStrike" cap="none" spc="0" normalizeH="0" baseline="0" noProof="0" dirty="0">
              <a:ln>
                <a:noFill/>
              </a:ln>
              <a:solidFill>
                <a:schemeClr val="accent6"/>
              </a:solidFill>
              <a:effectLst/>
              <a:uLnTx/>
              <a:uFillTx/>
              <a:latin typeface="Helvetica" panose="020B0604020202020204" pitchFamily="34" charset="0"/>
              <a:ea typeface="Times New Roman" panose="02020603050405020304" pitchFamily="18" charset="0"/>
              <a:cs typeface="Times New Roman" panose="02020603050405020304" pitchFamily="18" charset="0"/>
            </a:rPr>
            <a:t>IS KNOWN </a:t>
          </a:r>
          <a:r>
            <a:rPr kumimoji="0" lang="en-US" b="1" i="0" u="none" strike="noStrike"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as THE STARS AND STRIPES. </a:t>
          </a:r>
          <a:endParaRPr lang="ru-RU" dirty="0">
            <a:solidFill>
              <a:srgbClr val="FF0000"/>
            </a:solidFill>
          </a:endParaRPr>
        </a:p>
      </dgm:t>
    </dgm:pt>
    <dgm:pt modelId="{EB43DE88-BD77-420A-9F45-EFAF85F6AB54}" type="parTrans" cxnId="{2104AE37-EBC9-4DB9-B69A-E9C862769F3C}">
      <dgm:prSet/>
      <dgm:spPr/>
      <dgm:t>
        <a:bodyPr/>
        <a:lstStyle/>
        <a:p>
          <a:endParaRPr lang="ru-RU"/>
        </a:p>
      </dgm:t>
    </dgm:pt>
    <dgm:pt modelId="{E2FD5ADD-1A28-4AE0-9F79-955C9F8980F5}" type="sibTrans" cxnId="{2104AE37-EBC9-4DB9-B69A-E9C862769F3C}">
      <dgm:prSet/>
      <dgm:spPr/>
      <dgm:t>
        <a:bodyPr/>
        <a:lstStyle/>
        <a:p>
          <a:endParaRPr lang="ru-RU"/>
        </a:p>
      </dgm:t>
    </dgm:pt>
    <dgm:pt modelId="{3449F95F-1DE7-4F45-B060-1B25FA07BDA0}">
      <dgm:prSet phldrT="[Текст]" phldr="1"/>
      <dgm:spPr/>
      <dgm:t>
        <a:bodyPr/>
        <a:lstStyle/>
        <a:p>
          <a:endParaRPr lang="ru-RU"/>
        </a:p>
      </dgm:t>
    </dgm:pt>
    <dgm:pt modelId="{0EF9368C-FC41-484D-905E-123006B11438}" type="parTrans" cxnId="{C8A6F690-1315-4F33-B380-EAA314DC94D2}">
      <dgm:prSet/>
      <dgm:spPr/>
      <dgm:t>
        <a:bodyPr/>
        <a:lstStyle/>
        <a:p>
          <a:endParaRPr lang="ru-RU"/>
        </a:p>
      </dgm:t>
    </dgm:pt>
    <dgm:pt modelId="{C28E00C5-AD1C-44BE-9DFD-0220A1415450}" type="sibTrans" cxnId="{C8A6F690-1315-4F33-B380-EAA314DC94D2}">
      <dgm:prSet/>
      <dgm:spPr/>
      <dgm:t>
        <a:bodyPr/>
        <a:lstStyle/>
        <a:p>
          <a:endParaRPr lang="ru-RU"/>
        </a:p>
      </dgm:t>
    </dgm:pt>
    <dgm:pt modelId="{FCDE9FD1-6AAD-4BDE-8A7F-D4EBC2F43244}" type="pres">
      <dgm:prSet presAssocID="{9988BAD6-8027-4D95-9187-94A209897FCC}" presName="linear" presStyleCnt="0">
        <dgm:presLayoutVars>
          <dgm:animLvl val="lvl"/>
          <dgm:resizeHandles val="exact"/>
        </dgm:presLayoutVars>
      </dgm:prSet>
      <dgm:spPr/>
    </dgm:pt>
    <dgm:pt modelId="{B18FE928-3917-4B00-911C-DAA43B6C4E91}" type="pres">
      <dgm:prSet presAssocID="{674CE257-506E-4C97-AE07-1687AAEA140C}" presName="parentText" presStyleLbl="node1" presStyleIdx="0" presStyleCnt="2" custLinFactNeighborX="-1179" custLinFactNeighborY="9203">
        <dgm:presLayoutVars>
          <dgm:chMax val="0"/>
          <dgm:bulletEnabled val="1"/>
        </dgm:presLayoutVars>
      </dgm:prSet>
      <dgm:spPr/>
    </dgm:pt>
    <dgm:pt modelId="{168D74CC-F1B6-40DD-B539-F39110C61830}" type="pres">
      <dgm:prSet presAssocID="{674CE257-506E-4C97-AE07-1687AAEA140C}" presName="childText" presStyleLbl="revTx" presStyleIdx="0" presStyleCnt="2">
        <dgm:presLayoutVars>
          <dgm:bulletEnabled val="1"/>
        </dgm:presLayoutVars>
      </dgm:prSet>
      <dgm:spPr/>
    </dgm:pt>
    <dgm:pt modelId="{7BCD89C9-1630-4631-A916-F5A06A8C9F25}" type="pres">
      <dgm:prSet presAssocID="{85A44BC8-05EF-4E28-A21B-67805514418B}" presName="parentText" presStyleLbl="node1" presStyleIdx="1" presStyleCnt="2" custLinFactY="-96299" custLinFactNeighborX="0" custLinFactNeighborY="-100000">
        <dgm:presLayoutVars>
          <dgm:chMax val="0"/>
          <dgm:bulletEnabled val="1"/>
        </dgm:presLayoutVars>
      </dgm:prSet>
      <dgm:spPr/>
    </dgm:pt>
    <dgm:pt modelId="{985222F2-DA24-4200-BF11-CD42EE079ACF}" type="pres">
      <dgm:prSet presAssocID="{85A44BC8-05EF-4E28-A21B-67805514418B}" presName="childText" presStyleLbl="revTx" presStyleIdx="1" presStyleCnt="2">
        <dgm:presLayoutVars>
          <dgm:bulletEnabled val="1"/>
        </dgm:presLayoutVars>
      </dgm:prSet>
      <dgm:spPr/>
    </dgm:pt>
  </dgm:ptLst>
  <dgm:cxnLst>
    <dgm:cxn modelId="{E75FD715-3C9B-4E87-84A8-923B3EF0A7B6}" type="presOf" srcId="{9988BAD6-8027-4D95-9187-94A209897FCC}" destId="{FCDE9FD1-6AAD-4BDE-8A7F-D4EBC2F43244}" srcOrd="0" destOrd="0" presId="urn:microsoft.com/office/officeart/2005/8/layout/vList2"/>
    <dgm:cxn modelId="{2104AE37-EBC9-4DB9-B69A-E9C862769F3C}" srcId="{9988BAD6-8027-4D95-9187-94A209897FCC}" destId="{85A44BC8-05EF-4E28-A21B-67805514418B}" srcOrd="1" destOrd="0" parTransId="{EB43DE88-BD77-420A-9F45-EFAF85F6AB54}" sibTransId="{E2FD5ADD-1A28-4AE0-9F79-955C9F8980F5}"/>
    <dgm:cxn modelId="{397E5041-C52C-40E3-AD0A-DE068E7D3E2E}" srcId="{9988BAD6-8027-4D95-9187-94A209897FCC}" destId="{674CE257-506E-4C97-AE07-1687AAEA140C}" srcOrd="0" destOrd="0" parTransId="{DD7DCF33-97D5-47E2-B432-1F05713C6525}" sibTransId="{2560D090-B9F1-4A63-BCB7-3CCE9FEAB4BB}"/>
    <dgm:cxn modelId="{1B172F43-1F31-46D2-BE22-92533E440580}" srcId="{674CE257-506E-4C97-AE07-1687AAEA140C}" destId="{0BB43122-BD7A-452F-834E-7BA5B4C39F61}" srcOrd="0" destOrd="0" parTransId="{13605897-250C-48E9-A2F5-2744CA90CA58}" sibTransId="{313146AD-2B08-48CB-BBE6-B317542C1F96}"/>
    <dgm:cxn modelId="{662E0E4A-D981-4739-8D84-4B77A16BE3F8}" type="presOf" srcId="{674CE257-506E-4C97-AE07-1687AAEA140C}" destId="{B18FE928-3917-4B00-911C-DAA43B6C4E91}" srcOrd="0" destOrd="0" presId="urn:microsoft.com/office/officeart/2005/8/layout/vList2"/>
    <dgm:cxn modelId="{FEC4FB83-DFFA-41A9-BB47-E3A680E128B7}" type="presOf" srcId="{85A44BC8-05EF-4E28-A21B-67805514418B}" destId="{7BCD89C9-1630-4631-A916-F5A06A8C9F25}" srcOrd="0" destOrd="0" presId="urn:microsoft.com/office/officeart/2005/8/layout/vList2"/>
    <dgm:cxn modelId="{C8A6F690-1315-4F33-B380-EAA314DC94D2}" srcId="{85A44BC8-05EF-4E28-A21B-67805514418B}" destId="{3449F95F-1DE7-4F45-B060-1B25FA07BDA0}" srcOrd="0" destOrd="0" parTransId="{0EF9368C-FC41-484D-905E-123006B11438}" sibTransId="{C28E00C5-AD1C-44BE-9DFD-0220A1415450}"/>
    <dgm:cxn modelId="{304FB3A7-3602-4C2E-8CFE-745CAEF2C257}" type="presOf" srcId="{0BB43122-BD7A-452F-834E-7BA5B4C39F61}" destId="{168D74CC-F1B6-40DD-B539-F39110C61830}" srcOrd="0" destOrd="0" presId="urn:microsoft.com/office/officeart/2005/8/layout/vList2"/>
    <dgm:cxn modelId="{0BC769AC-F49F-4E17-901B-A2D9F574D506}" type="presOf" srcId="{3449F95F-1DE7-4F45-B060-1B25FA07BDA0}" destId="{985222F2-DA24-4200-BF11-CD42EE079ACF}" srcOrd="0" destOrd="0" presId="urn:microsoft.com/office/officeart/2005/8/layout/vList2"/>
    <dgm:cxn modelId="{1181DD4F-7B57-40F5-9A0F-CA23D990B032}" type="presParOf" srcId="{FCDE9FD1-6AAD-4BDE-8A7F-D4EBC2F43244}" destId="{B18FE928-3917-4B00-911C-DAA43B6C4E91}" srcOrd="0" destOrd="0" presId="urn:microsoft.com/office/officeart/2005/8/layout/vList2"/>
    <dgm:cxn modelId="{C06BA4D1-C456-4B69-BDB8-6D8D0BC210BA}" type="presParOf" srcId="{FCDE9FD1-6AAD-4BDE-8A7F-D4EBC2F43244}" destId="{168D74CC-F1B6-40DD-B539-F39110C61830}" srcOrd="1" destOrd="0" presId="urn:microsoft.com/office/officeart/2005/8/layout/vList2"/>
    <dgm:cxn modelId="{97A05432-3D9A-44C6-9213-3D4C7B8B073D}" type="presParOf" srcId="{FCDE9FD1-6AAD-4BDE-8A7F-D4EBC2F43244}" destId="{7BCD89C9-1630-4631-A916-F5A06A8C9F25}" srcOrd="2" destOrd="0" presId="urn:microsoft.com/office/officeart/2005/8/layout/vList2"/>
    <dgm:cxn modelId="{B8CA470F-4007-4C2B-A3E6-C9C13D1A50AC}" type="presParOf" srcId="{FCDE9FD1-6AAD-4BDE-8A7F-D4EBC2F43244}" destId="{985222F2-DA24-4200-BF11-CD42EE079ACF}" srcOrd="3" destOrd="0" presId="urn:microsoft.com/office/officeart/2005/8/layout/vList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1EFFE65-7A64-4BF8-9F54-3D111C4A348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AF45586A-EE6E-4B90-9248-2826DE6C7B52}">
      <dgm:prSet phldrT="[Текст]"/>
      <dgm:spPr/>
      <dgm:t>
        <a:bodyPr/>
        <a:lstStyle/>
        <a:p>
          <a:pPr>
            <a:buClrTx/>
            <a:buSzTx/>
            <a:buFont typeface="+mj-lt"/>
            <a:buAutoNum type="arabicPeriod"/>
          </a:pPr>
          <a:r>
            <a:rPr kumimoji="0" lang="en-US" b="1" i="0" u="none" strike="noStrike"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THE UNITED KINGDOM OF GREAT BRITAIN AND NORTHERN IRELAND  </a:t>
          </a:r>
          <a:r>
            <a:rPr lang="en-US" b="1" dirty="0">
              <a:solidFill>
                <a:schemeClr val="tx1"/>
              </a:solidFill>
              <a:latin typeface="Helvetica" panose="020B0604020202020204" pitchFamily="34" charset="0"/>
              <a:ea typeface="Times New Roman" panose="02020603050405020304" pitchFamily="18" charset="0"/>
              <a:cs typeface="Times New Roman" panose="02020603050405020304" pitchFamily="18" charset="0"/>
            </a:rPr>
            <a:t>____</a:t>
          </a:r>
          <a:r>
            <a:rPr kumimoji="0" lang="en-US" b="1" i="0" u="none" strike="noStrike"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 often </a:t>
          </a:r>
          <a:r>
            <a:rPr lang="en-US" b="1" dirty="0">
              <a:solidFill>
                <a:schemeClr val="tx1"/>
              </a:solidFill>
              <a:latin typeface="Helvetica" panose="020B0604020202020204" pitchFamily="34" charset="0"/>
              <a:ea typeface="Times New Roman" panose="02020603050405020304" pitchFamily="18" charset="0"/>
              <a:cs typeface="Times New Roman" panose="02020603050405020304" pitchFamily="18" charset="0"/>
            </a:rPr>
            <a:t>___________ </a:t>
          </a:r>
          <a:r>
            <a:rPr kumimoji="0" lang="en-US" b="1" i="0" u="none" strike="noStrike"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BRITAIN. </a:t>
          </a:r>
          <a:r>
            <a:rPr kumimoji="0" lang="en-US" b="1" i="0" u="none" strike="noStrike"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(CALL)</a:t>
          </a:r>
          <a:endParaRPr lang="ru-RU" dirty="0">
            <a:solidFill>
              <a:srgbClr val="FF0000"/>
            </a:solidFill>
          </a:endParaRPr>
        </a:p>
      </dgm:t>
    </dgm:pt>
    <dgm:pt modelId="{57017DAA-74F1-4901-9D14-4F067E4CF7B2}" type="parTrans" cxnId="{3BA1CDB6-7302-4714-90D5-74C065B23A9A}">
      <dgm:prSet/>
      <dgm:spPr/>
      <dgm:t>
        <a:bodyPr/>
        <a:lstStyle/>
        <a:p>
          <a:endParaRPr lang="ru-RU"/>
        </a:p>
      </dgm:t>
    </dgm:pt>
    <dgm:pt modelId="{398C7B68-CA46-4EB3-9A83-B6EBB74F06CE}" type="sibTrans" cxnId="{3BA1CDB6-7302-4714-90D5-74C065B23A9A}">
      <dgm:prSet/>
      <dgm:spPr/>
      <dgm:t>
        <a:bodyPr/>
        <a:lstStyle/>
        <a:p>
          <a:endParaRPr lang="ru-RU"/>
        </a:p>
      </dgm:t>
    </dgm:pt>
    <dgm:pt modelId="{B9B2D4A2-B98A-4874-90EB-D83A15D51C8D}">
      <dgm:prSet phldrT="[Текст]" phldr="1"/>
      <dgm:spPr/>
      <dgm:t>
        <a:bodyPr/>
        <a:lstStyle/>
        <a:p>
          <a:endParaRPr lang="ru-RU"/>
        </a:p>
      </dgm:t>
    </dgm:pt>
    <dgm:pt modelId="{A97B156B-20C3-4E06-9BA2-526F94358F8E}" type="parTrans" cxnId="{86AD6974-9CAF-4C31-8172-56202EEFBF70}">
      <dgm:prSet/>
      <dgm:spPr/>
      <dgm:t>
        <a:bodyPr/>
        <a:lstStyle/>
        <a:p>
          <a:endParaRPr lang="ru-RU"/>
        </a:p>
      </dgm:t>
    </dgm:pt>
    <dgm:pt modelId="{574CBDBD-C8FF-4258-B279-1533D4397793}" type="sibTrans" cxnId="{86AD6974-9CAF-4C31-8172-56202EEFBF70}">
      <dgm:prSet/>
      <dgm:spPr/>
      <dgm:t>
        <a:bodyPr/>
        <a:lstStyle/>
        <a:p>
          <a:endParaRPr lang="ru-RU"/>
        </a:p>
      </dgm:t>
    </dgm:pt>
    <dgm:pt modelId="{9DB4B330-4307-4663-9E1D-3F6E3083F19C}">
      <dgm:prSet phldrT="[Текст]"/>
      <dgm:spPr/>
      <dgm:t>
        <a:bodyPr/>
        <a:lstStyle/>
        <a:p>
          <a:pPr>
            <a:buClrTx/>
            <a:buSzTx/>
            <a:buFont typeface="+mj-lt"/>
            <a:buAutoNum type="arabicPeriod"/>
          </a:pPr>
          <a:r>
            <a:rPr kumimoji="0" lang="en-US" b="1" i="0" u="none" strike="noStrike"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THE UNITED KINGDOM OF GREAT BRITAIN AND NORTHERN IRELAND  </a:t>
          </a:r>
          <a:r>
            <a:rPr lang="en-US" b="1" dirty="0">
              <a:solidFill>
                <a:schemeClr val="accent6"/>
              </a:solidFill>
              <a:latin typeface="Helvetica" panose="020B0604020202020204" pitchFamily="34" charset="0"/>
              <a:ea typeface="Times New Roman" panose="02020603050405020304" pitchFamily="18" charset="0"/>
              <a:cs typeface="Times New Roman" panose="02020603050405020304" pitchFamily="18" charset="0"/>
            </a:rPr>
            <a:t>IS</a:t>
          </a:r>
          <a:r>
            <a:rPr kumimoji="0" lang="en-US" b="1" i="0" u="none" strike="noStrike"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 often </a:t>
          </a:r>
          <a:r>
            <a:rPr lang="en-US" b="1" dirty="0">
              <a:solidFill>
                <a:schemeClr val="accent6"/>
              </a:solidFill>
              <a:latin typeface="Helvetica" panose="020B0604020202020204" pitchFamily="34" charset="0"/>
              <a:ea typeface="Times New Roman" panose="02020603050405020304" pitchFamily="18" charset="0"/>
              <a:cs typeface="Times New Roman" panose="02020603050405020304" pitchFamily="18" charset="0"/>
            </a:rPr>
            <a:t>CALLED</a:t>
          </a:r>
          <a:r>
            <a:rPr lang="en-US" b="1" dirty="0">
              <a:solidFill>
                <a:schemeClr val="tx1"/>
              </a:solidFill>
              <a:latin typeface="Helvetica" panose="020B0604020202020204" pitchFamily="34" charset="0"/>
              <a:ea typeface="Times New Roman" panose="02020603050405020304" pitchFamily="18" charset="0"/>
              <a:cs typeface="Times New Roman" panose="02020603050405020304" pitchFamily="18" charset="0"/>
            </a:rPr>
            <a:t> </a:t>
          </a:r>
          <a:r>
            <a:rPr kumimoji="0" lang="en-US" b="1" i="0" u="none" strike="noStrike"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BRITAIN. </a:t>
          </a:r>
          <a:endParaRPr lang="ru-RU" dirty="0">
            <a:solidFill>
              <a:srgbClr val="FF0000"/>
            </a:solidFill>
          </a:endParaRPr>
        </a:p>
      </dgm:t>
    </dgm:pt>
    <dgm:pt modelId="{832BD79B-EA75-4192-883F-C1BD872624B7}" type="parTrans" cxnId="{5B98C19D-FB02-4EBE-99DE-494749BCB589}">
      <dgm:prSet/>
      <dgm:spPr/>
      <dgm:t>
        <a:bodyPr/>
        <a:lstStyle/>
        <a:p>
          <a:endParaRPr lang="ru-RU"/>
        </a:p>
      </dgm:t>
    </dgm:pt>
    <dgm:pt modelId="{548502AB-69AC-4DBE-9C98-055FD390F491}" type="sibTrans" cxnId="{5B98C19D-FB02-4EBE-99DE-494749BCB589}">
      <dgm:prSet/>
      <dgm:spPr/>
      <dgm:t>
        <a:bodyPr/>
        <a:lstStyle/>
        <a:p>
          <a:endParaRPr lang="ru-RU"/>
        </a:p>
      </dgm:t>
    </dgm:pt>
    <dgm:pt modelId="{CC57FF28-D029-476C-A854-39E4C2B5BC1F}">
      <dgm:prSet phldrT="[Текст]" phldr="1"/>
      <dgm:spPr/>
      <dgm:t>
        <a:bodyPr/>
        <a:lstStyle/>
        <a:p>
          <a:endParaRPr lang="ru-RU"/>
        </a:p>
      </dgm:t>
    </dgm:pt>
    <dgm:pt modelId="{684E3234-F7F1-427B-8B89-F054BE23D9C0}" type="parTrans" cxnId="{A2BBAE9B-D17C-4551-9DCE-C5F5E1B833F0}">
      <dgm:prSet/>
      <dgm:spPr/>
      <dgm:t>
        <a:bodyPr/>
        <a:lstStyle/>
        <a:p>
          <a:endParaRPr lang="ru-RU"/>
        </a:p>
      </dgm:t>
    </dgm:pt>
    <dgm:pt modelId="{41577BEF-131E-45D7-82B8-E492E62F4DD1}" type="sibTrans" cxnId="{A2BBAE9B-D17C-4551-9DCE-C5F5E1B833F0}">
      <dgm:prSet/>
      <dgm:spPr/>
      <dgm:t>
        <a:bodyPr/>
        <a:lstStyle/>
        <a:p>
          <a:endParaRPr lang="ru-RU"/>
        </a:p>
      </dgm:t>
    </dgm:pt>
    <dgm:pt modelId="{700082E7-6474-4724-A026-BAD7C119D87D}" type="pres">
      <dgm:prSet presAssocID="{B1EFFE65-7A64-4BF8-9F54-3D111C4A348E}" presName="linear" presStyleCnt="0">
        <dgm:presLayoutVars>
          <dgm:animLvl val="lvl"/>
          <dgm:resizeHandles val="exact"/>
        </dgm:presLayoutVars>
      </dgm:prSet>
      <dgm:spPr/>
    </dgm:pt>
    <dgm:pt modelId="{3B8B600A-D273-4F99-9592-B457577A795D}" type="pres">
      <dgm:prSet presAssocID="{AF45586A-EE6E-4B90-9248-2826DE6C7B52}" presName="parentText" presStyleLbl="node1" presStyleIdx="0" presStyleCnt="2" custLinFactNeighborX="-1179" custLinFactNeighborY="12208">
        <dgm:presLayoutVars>
          <dgm:chMax val="0"/>
          <dgm:bulletEnabled val="1"/>
        </dgm:presLayoutVars>
      </dgm:prSet>
      <dgm:spPr/>
    </dgm:pt>
    <dgm:pt modelId="{F92A4CDE-A903-478E-A49F-50A84FE71A2B}" type="pres">
      <dgm:prSet presAssocID="{AF45586A-EE6E-4B90-9248-2826DE6C7B52}" presName="childText" presStyleLbl="revTx" presStyleIdx="0" presStyleCnt="2" custLinFactNeighborY="-3602">
        <dgm:presLayoutVars>
          <dgm:bulletEnabled val="1"/>
        </dgm:presLayoutVars>
      </dgm:prSet>
      <dgm:spPr/>
    </dgm:pt>
    <dgm:pt modelId="{61AE10A1-FE37-438A-A386-8D66D506B99D}" type="pres">
      <dgm:prSet presAssocID="{9DB4B330-4307-4663-9E1D-3F6E3083F19C}" presName="parentText" presStyleLbl="node1" presStyleIdx="1" presStyleCnt="2" custLinFactY="-94607" custLinFactNeighborX="0" custLinFactNeighborY="-100000">
        <dgm:presLayoutVars>
          <dgm:chMax val="0"/>
          <dgm:bulletEnabled val="1"/>
        </dgm:presLayoutVars>
      </dgm:prSet>
      <dgm:spPr/>
    </dgm:pt>
    <dgm:pt modelId="{3EB1F832-88AD-42C8-ADF8-396CE37B7106}" type="pres">
      <dgm:prSet presAssocID="{9DB4B330-4307-4663-9E1D-3F6E3083F19C}" presName="childText" presStyleLbl="revTx" presStyleIdx="1" presStyleCnt="2">
        <dgm:presLayoutVars>
          <dgm:bulletEnabled val="1"/>
        </dgm:presLayoutVars>
      </dgm:prSet>
      <dgm:spPr/>
    </dgm:pt>
  </dgm:ptLst>
  <dgm:cxnLst>
    <dgm:cxn modelId="{EABC822C-58A1-4D1E-8F3F-A125F6C2DC32}" type="presOf" srcId="{B1EFFE65-7A64-4BF8-9F54-3D111C4A348E}" destId="{700082E7-6474-4724-A026-BAD7C119D87D}" srcOrd="0" destOrd="0" presId="urn:microsoft.com/office/officeart/2005/8/layout/vList2"/>
    <dgm:cxn modelId="{14171231-AEDD-4812-BFAB-2527F334BBC2}" type="presOf" srcId="{9DB4B330-4307-4663-9E1D-3F6E3083F19C}" destId="{61AE10A1-FE37-438A-A386-8D66D506B99D}" srcOrd="0" destOrd="0" presId="urn:microsoft.com/office/officeart/2005/8/layout/vList2"/>
    <dgm:cxn modelId="{86AD6974-9CAF-4C31-8172-56202EEFBF70}" srcId="{AF45586A-EE6E-4B90-9248-2826DE6C7B52}" destId="{B9B2D4A2-B98A-4874-90EB-D83A15D51C8D}" srcOrd="0" destOrd="0" parTransId="{A97B156B-20C3-4E06-9BA2-526F94358F8E}" sibTransId="{574CBDBD-C8FF-4258-B279-1533D4397793}"/>
    <dgm:cxn modelId="{3CD9D395-C06B-4FD3-AB6F-8885DA18ADAC}" type="presOf" srcId="{AF45586A-EE6E-4B90-9248-2826DE6C7B52}" destId="{3B8B600A-D273-4F99-9592-B457577A795D}" srcOrd="0" destOrd="0" presId="urn:microsoft.com/office/officeart/2005/8/layout/vList2"/>
    <dgm:cxn modelId="{A2BBAE9B-D17C-4551-9DCE-C5F5E1B833F0}" srcId="{9DB4B330-4307-4663-9E1D-3F6E3083F19C}" destId="{CC57FF28-D029-476C-A854-39E4C2B5BC1F}" srcOrd="0" destOrd="0" parTransId="{684E3234-F7F1-427B-8B89-F054BE23D9C0}" sibTransId="{41577BEF-131E-45D7-82B8-E492E62F4DD1}"/>
    <dgm:cxn modelId="{5B98C19D-FB02-4EBE-99DE-494749BCB589}" srcId="{B1EFFE65-7A64-4BF8-9F54-3D111C4A348E}" destId="{9DB4B330-4307-4663-9E1D-3F6E3083F19C}" srcOrd="1" destOrd="0" parTransId="{832BD79B-EA75-4192-883F-C1BD872624B7}" sibTransId="{548502AB-69AC-4DBE-9C98-055FD390F491}"/>
    <dgm:cxn modelId="{3BA1CDB6-7302-4714-90D5-74C065B23A9A}" srcId="{B1EFFE65-7A64-4BF8-9F54-3D111C4A348E}" destId="{AF45586A-EE6E-4B90-9248-2826DE6C7B52}" srcOrd="0" destOrd="0" parTransId="{57017DAA-74F1-4901-9D14-4F067E4CF7B2}" sibTransId="{398C7B68-CA46-4EB3-9A83-B6EBB74F06CE}"/>
    <dgm:cxn modelId="{7B3B1ABC-AE57-4025-802B-32BDE086C1FF}" type="presOf" srcId="{B9B2D4A2-B98A-4874-90EB-D83A15D51C8D}" destId="{F92A4CDE-A903-478E-A49F-50A84FE71A2B}" srcOrd="0" destOrd="0" presId="urn:microsoft.com/office/officeart/2005/8/layout/vList2"/>
    <dgm:cxn modelId="{4F0866C3-4626-4215-AB84-63DC7765D633}" type="presOf" srcId="{CC57FF28-D029-476C-A854-39E4C2B5BC1F}" destId="{3EB1F832-88AD-42C8-ADF8-396CE37B7106}" srcOrd="0" destOrd="0" presId="urn:microsoft.com/office/officeart/2005/8/layout/vList2"/>
    <dgm:cxn modelId="{FC80D2C0-FC00-4B95-B22F-95725CA7035A}" type="presParOf" srcId="{700082E7-6474-4724-A026-BAD7C119D87D}" destId="{3B8B600A-D273-4F99-9592-B457577A795D}" srcOrd="0" destOrd="0" presId="urn:microsoft.com/office/officeart/2005/8/layout/vList2"/>
    <dgm:cxn modelId="{F9495BD1-CB41-43FD-BB79-65DF5EC1EBAB}" type="presParOf" srcId="{700082E7-6474-4724-A026-BAD7C119D87D}" destId="{F92A4CDE-A903-478E-A49F-50A84FE71A2B}" srcOrd="1" destOrd="0" presId="urn:microsoft.com/office/officeart/2005/8/layout/vList2"/>
    <dgm:cxn modelId="{0CD6557D-B8DD-4C31-9DC7-270851A04AEE}" type="presParOf" srcId="{700082E7-6474-4724-A026-BAD7C119D87D}" destId="{61AE10A1-FE37-438A-A386-8D66D506B99D}" srcOrd="2" destOrd="0" presId="urn:microsoft.com/office/officeart/2005/8/layout/vList2"/>
    <dgm:cxn modelId="{F9C43569-22FD-4FD3-9B5C-F425343E22F8}" type="presParOf" srcId="{700082E7-6474-4724-A026-BAD7C119D87D}" destId="{3EB1F832-88AD-42C8-ADF8-396CE37B7106}" srcOrd="3" destOrd="0" presId="urn:microsoft.com/office/officeart/2005/8/layout/vList2"/>
  </dgm:cxnLst>
  <dgm:bg/>
  <dgm:whole/>
  <dgm:extLst>
    <a:ext uri="http://schemas.microsoft.com/office/drawing/2008/diagram">
      <dsp:dataModelExt xmlns:dsp="http://schemas.microsoft.com/office/drawing/2008/diagram" relId="rId1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DD5DCEB-D5E0-4FC6-876A-5F865ECFF8E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E95C8300-FA45-4A76-A034-42B6766737EA}">
      <dgm:prSet phldrT="[Текст]"/>
      <dgm:spPr/>
      <dgm:t>
        <a:bodyPr/>
        <a:lstStyle/>
        <a:p>
          <a:r>
            <a:rPr kumimoji="0" lang="en-US" b="1" i="0" u="none" strike="noStrike"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THE RUSSIAN NATIONAL ANTHEM _______________________NOW. </a:t>
          </a:r>
          <a:r>
            <a:rPr kumimoji="0" lang="en-US" b="1" i="0" u="none" strike="noStrike"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(PERFORM)</a:t>
          </a:r>
          <a:endParaRPr lang="ru-RU" dirty="0">
            <a:solidFill>
              <a:srgbClr val="FF0000"/>
            </a:solidFill>
          </a:endParaRPr>
        </a:p>
      </dgm:t>
    </dgm:pt>
    <dgm:pt modelId="{B1272289-DF0A-45D7-957B-92FDD2E1102B}" type="parTrans" cxnId="{56530A5B-745D-414A-AD9A-8A6645780665}">
      <dgm:prSet/>
      <dgm:spPr/>
      <dgm:t>
        <a:bodyPr/>
        <a:lstStyle/>
        <a:p>
          <a:endParaRPr lang="ru-RU"/>
        </a:p>
      </dgm:t>
    </dgm:pt>
    <dgm:pt modelId="{88A4F5E8-A3F9-4BC0-86D1-F0E0BB591B32}" type="sibTrans" cxnId="{56530A5B-745D-414A-AD9A-8A6645780665}">
      <dgm:prSet/>
      <dgm:spPr/>
      <dgm:t>
        <a:bodyPr/>
        <a:lstStyle/>
        <a:p>
          <a:endParaRPr lang="ru-RU"/>
        </a:p>
      </dgm:t>
    </dgm:pt>
    <dgm:pt modelId="{D9A0AB88-363A-4EF2-892F-549A59E6EE4E}">
      <dgm:prSet phldrT="[Текст]" phldr="1"/>
      <dgm:spPr/>
      <dgm:t>
        <a:bodyPr/>
        <a:lstStyle/>
        <a:p>
          <a:endParaRPr lang="ru-RU" dirty="0"/>
        </a:p>
      </dgm:t>
    </dgm:pt>
    <dgm:pt modelId="{D0DEAB67-C6DB-4416-943B-02C2D8E40801}" type="parTrans" cxnId="{508DB3FA-72A7-47B3-BE64-5A8CB2EAFE28}">
      <dgm:prSet/>
      <dgm:spPr/>
      <dgm:t>
        <a:bodyPr/>
        <a:lstStyle/>
        <a:p>
          <a:endParaRPr lang="ru-RU"/>
        </a:p>
      </dgm:t>
    </dgm:pt>
    <dgm:pt modelId="{2A7317FB-395F-4364-9019-D46BADAE849E}" type="sibTrans" cxnId="{508DB3FA-72A7-47B3-BE64-5A8CB2EAFE28}">
      <dgm:prSet/>
      <dgm:spPr/>
      <dgm:t>
        <a:bodyPr/>
        <a:lstStyle/>
        <a:p>
          <a:endParaRPr lang="ru-RU"/>
        </a:p>
      </dgm:t>
    </dgm:pt>
    <dgm:pt modelId="{2FCD9219-D081-4C36-AAD7-14CFC9202644}">
      <dgm:prSet phldrT="[Текст]"/>
      <dgm:spPr/>
      <dgm:t>
        <a:bodyPr/>
        <a:lstStyle/>
        <a:p>
          <a:r>
            <a:rPr kumimoji="0" lang="en-US" b="1" i="0" u="none" strike="noStrike"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THE RUSSIAN NATIONAL ANTHEM  …………..</a:t>
          </a:r>
          <a:r>
            <a:rPr kumimoji="0" lang="en-US" b="1" i="0" u="none" strike="noStrike" cap="none" spc="0" normalizeH="0" baseline="0" noProof="0" dirty="0">
              <a:ln>
                <a:noFill/>
              </a:ln>
              <a:solidFill>
                <a:schemeClr val="accent6"/>
              </a:solidFill>
              <a:effectLst/>
              <a:uLnTx/>
              <a:uFillTx/>
              <a:latin typeface="Helvetica" panose="020B0604020202020204" pitchFamily="34" charset="0"/>
              <a:ea typeface="Times New Roman" panose="02020603050405020304" pitchFamily="18" charset="0"/>
              <a:cs typeface="Times New Roman" panose="02020603050405020304" pitchFamily="18" charset="0"/>
            </a:rPr>
            <a:t> (PERFOM) </a:t>
          </a:r>
          <a:r>
            <a:rPr kumimoji="0" lang="en-US" b="1" i="0" u="none" strike="noStrike"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NOW. </a:t>
          </a:r>
          <a:endParaRPr lang="ru-RU" dirty="0">
            <a:solidFill>
              <a:schemeClr val="tx1"/>
            </a:solidFill>
          </a:endParaRPr>
        </a:p>
      </dgm:t>
    </dgm:pt>
    <dgm:pt modelId="{88155590-86D0-4697-B30A-8FF125B7E3D2}" type="parTrans" cxnId="{266E682B-CE42-411B-8509-60E889650C87}">
      <dgm:prSet/>
      <dgm:spPr/>
      <dgm:t>
        <a:bodyPr/>
        <a:lstStyle/>
        <a:p>
          <a:endParaRPr lang="ru-RU"/>
        </a:p>
      </dgm:t>
    </dgm:pt>
    <dgm:pt modelId="{3B7EB9C4-CBF9-4EB8-A1BD-82C50618D769}" type="sibTrans" cxnId="{266E682B-CE42-411B-8509-60E889650C87}">
      <dgm:prSet/>
      <dgm:spPr/>
      <dgm:t>
        <a:bodyPr/>
        <a:lstStyle/>
        <a:p>
          <a:endParaRPr lang="ru-RU"/>
        </a:p>
      </dgm:t>
    </dgm:pt>
    <dgm:pt modelId="{89FDBEA9-8121-44C6-B89B-39E83D5D35CA}">
      <dgm:prSet phldrT="[Текст]" phldr="1"/>
      <dgm:spPr/>
      <dgm:t>
        <a:bodyPr/>
        <a:lstStyle/>
        <a:p>
          <a:endParaRPr lang="ru-RU"/>
        </a:p>
      </dgm:t>
    </dgm:pt>
    <dgm:pt modelId="{29C5217A-2327-447E-AE69-E3C781CEBA82}" type="parTrans" cxnId="{606FFA4C-ABC4-4F6D-9B07-05DB2AFBCE67}">
      <dgm:prSet/>
      <dgm:spPr/>
      <dgm:t>
        <a:bodyPr/>
        <a:lstStyle/>
        <a:p>
          <a:endParaRPr lang="ru-RU"/>
        </a:p>
      </dgm:t>
    </dgm:pt>
    <dgm:pt modelId="{87708024-4ED7-42C0-9A47-080A34053233}" type="sibTrans" cxnId="{606FFA4C-ABC4-4F6D-9B07-05DB2AFBCE67}">
      <dgm:prSet/>
      <dgm:spPr/>
      <dgm:t>
        <a:bodyPr/>
        <a:lstStyle/>
        <a:p>
          <a:endParaRPr lang="ru-RU"/>
        </a:p>
      </dgm:t>
    </dgm:pt>
    <dgm:pt modelId="{9BDFB94B-3195-4A95-BA3B-C8E556BBB5B4}" type="pres">
      <dgm:prSet presAssocID="{BDD5DCEB-D5E0-4FC6-876A-5F865ECFF8EE}" presName="linear" presStyleCnt="0">
        <dgm:presLayoutVars>
          <dgm:animLvl val="lvl"/>
          <dgm:resizeHandles val="exact"/>
        </dgm:presLayoutVars>
      </dgm:prSet>
      <dgm:spPr/>
    </dgm:pt>
    <dgm:pt modelId="{4B0CF2A6-4DBD-4043-9486-F10F322351C3}" type="pres">
      <dgm:prSet presAssocID="{E95C8300-FA45-4A76-A034-42B6766737EA}" presName="parentText" presStyleLbl="node1" presStyleIdx="0" presStyleCnt="2">
        <dgm:presLayoutVars>
          <dgm:chMax val="0"/>
          <dgm:bulletEnabled val="1"/>
        </dgm:presLayoutVars>
      </dgm:prSet>
      <dgm:spPr/>
    </dgm:pt>
    <dgm:pt modelId="{1907627E-F3ED-47F7-B87B-239982857E7A}" type="pres">
      <dgm:prSet presAssocID="{E95C8300-FA45-4A76-A034-42B6766737EA}" presName="childText" presStyleLbl="revTx" presStyleIdx="0" presStyleCnt="2">
        <dgm:presLayoutVars>
          <dgm:bulletEnabled val="1"/>
        </dgm:presLayoutVars>
      </dgm:prSet>
      <dgm:spPr/>
    </dgm:pt>
    <dgm:pt modelId="{212180A7-D563-4ABD-83C6-86FE0B60C7F8}" type="pres">
      <dgm:prSet presAssocID="{2FCD9219-D081-4C36-AAD7-14CFC9202644}" presName="parentText" presStyleLbl="node1" presStyleIdx="1" presStyleCnt="2" custLinFactY="-100000" custLinFactNeighborY="-101993">
        <dgm:presLayoutVars>
          <dgm:chMax val="0"/>
          <dgm:bulletEnabled val="1"/>
        </dgm:presLayoutVars>
      </dgm:prSet>
      <dgm:spPr/>
    </dgm:pt>
    <dgm:pt modelId="{A56E2E97-719B-4195-86EF-7B83B5CD92BE}" type="pres">
      <dgm:prSet presAssocID="{2FCD9219-D081-4C36-AAD7-14CFC9202644}" presName="childText" presStyleLbl="revTx" presStyleIdx="1" presStyleCnt="2">
        <dgm:presLayoutVars>
          <dgm:bulletEnabled val="1"/>
        </dgm:presLayoutVars>
      </dgm:prSet>
      <dgm:spPr/>
    </dgm:pt>
  </dgm:ptLst>
  <dgm:cxnLst>
    <dgm:cxn modelId="{266E682B-CE42-411B-8509-60E889650C87}" srcId="{BDD5DCEB-D5E0-4FC6-876A-5F865ECFF8EE}" destId="{2FCD9219-D081-4C36-AAD7-14CFC9202644}" srcOrd="1" destOrd="0" parTransId="{88155590-86D0-4697-B30A-8FF125B7E3D2}" sibTransId="{3B7EB9C4-CBF9-4EB8-A1BD-82C50618D769}"/>
    <dgm:cxn modelId="{C93D4537-4849-4260-87BC-DECA29F5ACBA}" type="presOf" srcId="{BDD5DCEB-D5E0-4FC6-876A-5F865ECFF8EE}" destId="{9BDFB94B-3195-4A95-BA3B-C8E556BBB5B4}" srcOrd="0" destOrd="0" presId="urn:microsoft.com/office/officeart/2005/8/layout/vList2"/>
    <dgm:cxn modelId="{E753D93F-03D1-4DBC-A27B-38F728F6F42F}" type="presOf" srcId="{89FDBEA9-8121-44C6-B89B-39E83D5D35CA}" destId="{A56E2E97-719B-4195-86EF-7B83B5CD92BE}" srcOrd="0" destOrd="0" presId="urn:microsoft.com/office/officeart/2005/8/layout/vList2"/>
    <dgm:cxn modelId="{56530A5B-745D-414A-AD9A-8A6645780665}" srcId="{BDD5DCEB-D5E0-4FC6-876A-5F865ECFF8EE}" destId="{E95C8300-FA45-4A76-A034-42B6766737EA}" srcOrd="0" destOrd="0" parTransId="{B1272289-DF0A-45D7-957B-92FDD2E1102B}" sibTransId="{88A4F5E8-A3F9-4BC0-86D1-F0E0BB591B32}"/>
    <dgm:cxn modelId="{6CD0D546-AB26-4CC0-82FA-A56B6EED10AF}" type="presOf" srcId="{2FCD9219-D081-4C36-AAD7-14CFC9202644}" destId="{212180A7-D563-4ABD-83C6-86FE0B60C7F8}" srcOrd="0" destOrd="0" presId="urn:microsoft.com/office/officeart/2005/8/layout/vList2"/>
    <dgm:cxn modelId="{606FFA4C-ABC4-4F6D-9B07-05DB2AFBCE67}" srcId="{2FCD9219-D081-4C36-AAD7-14CFC9202644}" destId="{89FDBEA9-8121-44C6-B89B-39E83D5D35CA}" srcOrd="0" destOrd="0" parTransId="{29C5217A-2327-447E-AE69-E3C781CEBA82}" sibTransId="{87708024-4ED7-42C0-9A47-080A34053233}"/>
    <dgm:cxn modelId="{662BE373-B4A7-46DC-90D2-6D9929B1AC7B}" type="presOf" srcId="{D9A0AB88-363A-4EF2-892F-549A59E6EE4E}" destId="{1907627E-F3ED-47F7-B87B-239982857E7A}" srcOrd="0" destOrd="0" presId="urn:microsoft.com/office/officeart/2005/8/layout/vList2"/>
    <dgm:cxn modelId="{3CDB80EC-D615-4548-8AD5-8633769ABC6E}" type="presOf" srcId="{E95C8300-FA45-4A76-A034-42B6766737EA}" destId="{4B0CF2A6-4DBD-4043-9486-F10F322351C3}" srcOrd="0" destOrd="0" presId="urn:microsoft.com/office/officeart/2005/8/layout/vList2"/>
    <dgm:cxn modelId="{508DB3FA-72A7-47B3-BE64-5A8CB2EAFE28}" srcId="{E95C8300-FA45-4A76-A034-42B6766737EA}" destId="{D9A0AB88-363A-4EF2-892F-549A59E6EE4E}" srcOrd="0" destOrd="0" parTransId="{D0DEAB67-C6DB-4416-943B-02C2D8E40801}" sibTransId="{2A7317FB-395F-4364-9019-D46BADAE849E}"/>
    <dgm:cxn modelId="{13689C07-3F8D-4FA9-8989-FBC1B530B6CA}" type="presParOf" srcId="{9BDFB94B-3195-4A95-BA3B-C8E556BBB5B4}" destId="{4B0CF2A6-4DBD-4043-9486-F10F322351C3}" srcOrd="0" destOrd="0" presId="urn:microsoft.com/office/officeart/2005/8/layout/vList2"/>
    <dgm:cxn modelId="{4C2F5C45-E9BF-4C85-B4AC-33A6DA7B8FF0}" type="presParOf" srcId="{9BDFB94B-3195-4A95-BA3B-C8E556BBB5B4}" destId="{1907627E-F3ED-47F7-B87B-239982857E7A}" srcOrd="1" destOrd="0" presId="urn:microsoft.com/office/officeart/2005/8/layout/vList2"/>
    <dgm:cxn modelId="{CC02D559-5399-490F-87AC-4FAF6282FAD6}" type="presParOf" srcId="{9BDFB94B-3195-4A95-BA3B-C8E556BBB5B4}" destId="{212180A7-D563-4ABD-83C6-86FE0B60C7F8}" srcOrd="2" destOrd="0" presId="urn:microsoft.com/office/officeart/2005/8/layout/vList2"/>
    <dgm:cxn modelId="{711DC690-FAA0-4634-A995-48D04FA6EFCA}" type="presParOf" srcId="{9BDFB94B-3195-4A95-BA3B-C8E556BBB5B4}" destId="{A56E2E97-719B-4195-86EF-7B83B5CD92BE}" srcOrd="3"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D99D672-040D-420D-8E6C-142E3558E1D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7D7E607B-7798-4771-85F1-113A35D6AAE2}">
      <dgm:prSet phldrT="[Текст]"/>
      <dgm:spPr/>
      <dgm:t>
        <a:bodyPr/>
        <a:lstStyle/>
        <a:p>
          <a:pPr>
            <a:buClrTx/>
            <a:buSzTx/>
            <a:buFont typeface="+mj-lt"/>
            <a:buAutoNum type="arabicPeriod"/>
          </a:pPr>
          <a:r>
            <a:rPr kumimoji="0" lang="en-US" b="1" i="0" u="none" strike="noStrike" cap="all" spc="0" normalizeH="0" baseline="0" noProof="0" dirty="0">
              <a:ln w="3175" cmpd="sng">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The Russian flag </a:t>
          </a:r>
          <a:r>
            <a:rPr lang="en-US" b="1" cap="all" dirty="0">
              <a:ln w="3175" cmpd="sng">
                <a:noFill/>
              </a:ln>
              <a:solidFill>
                <a:schemeClr val="tx1"/>
              </a:solidFill>
              <a:latin typeface="Helvetica" panose="020B0604020202020204" pitchFamily="34" charset="0"/>
              <a:ea typeface="Times New Roman" panose="02020603050405020304" pitchFamily="18" charset="0"/>
              <a:cs typeface="Times New Roman" panose="02020603050405020304" pitchFamily="18" charset="0"/>
            </a:rPr>
            <a:t>__________</a:t>
          </a:r>
          <a:r>
            <a:rPr kumimoji="0" lang="en-US" b="1" i="0" u="none" strike="noStrike" cap="all" spc="0" normalizeH="0" baseline="0" noProof="0" dirty="0">
              <a:ln w="3175" cmpd="sng">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  ABOUT IN LAST PROGRAMME ON TUESDAY.  </a:t>
          </a:r>
          <a:r>
            <a:rPr kumimoji="0" lang="en-US" b="1" i="0" u="none" strike="noStrike"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(TELL)</a:t>
          </a:r>
          <a:endParaRPr lang="ru-RU" dirty="0">
            <a:solidFill>
              <a:srgbClr val="FF0000"/>
            </a:solidFill>
          </a:endParaRPr>
        </a:p>
      </dgm:t>
    </dgm:pt>
    <dgm:pt modelId="{EC322F5D-4BDD-4722-B946-B8F8673E70F9}" type="parTrans" cxnId="{4469704A-718C-433A-86F3-136022E05574}">
      <dgm:prSet/>
      <dgm:spPr/>
      <dgm:t>
        <a:bodyPr/>
        <a:lstStyle/>
        <a:p>
          <a:endParaRPr lang="ru-RU"/>
        </a:p>
      </dgm:t>
    </dgm:pt>
    <dgm:pt modelId="{090AD2E3-648C-4DEA-9E6C-39E0E4B8DC63}" type="sibTrans" cxnId="{4469704A-718C-433A-86F3-136022E05574}">
      <dgm:prSet/>
      <dgm:spPr/>
      <dgm:t>
        <a:bodyPr/>
        <a:lstStyle/>
        <a:p>
          <a:endParaRPr lang="ru-RU"/>
        </a:p>
      </dgm:t>
    </dgm:pt>
    <dgm:pt modelId="{D3798D78-D1E6-4D30-B8F7-614CDE7880D0}">
      <dgm:prSet phldrT="[Текст]" phldr="1"/>
      <dgm:spPr/>
      <dgm:t>
        <a:bodyPr/>
        <a:lstStyle/>
        <a:p>
          <a:endParaRPr lang="ru-RU"/>
        </a:p>
      </dgm:t>
    </dgm:pt>
    <dgm:pt modelId="{FC0D1028-9604-46C4-9F52-6B4CDCF0FF80}" type="parTrans" cxnId="{4EA9F2BD-E0C4-4CAF-9C81-F2F3D8DD8AE8}">
      <dgm:prSet/>
      <dgm:spPr/>
      <dgm:t>
        <a:bodyPr/>
        <a:lstStyle/>
        <a:p>
          <a:endParaRPr lang="ru-RU"/>
        </a:p>
      </dgm:t>
    </dgm:pt>
    <dgm:pt modelId="{131B5C4A-4B27-4D11-BEE0-63FEA1A884EE}" type="sibTrans" cxnId="{4EA9F2BD-E0C4-4CAF-9C81-F2F3D8DD8AE8}">
      <dgm:prSet/>
      <dgm:spPr/>
      <dgm:t>
        <a:bodyPr/>
        <a:lstStyle/>
        <a:p>
          <a:endParaRPr lang="ru-RU"/>
        </a:p>
      </dgm:t>
    </dgm:pt>
    <dgm:pt modelId="{12A107F8-FBA6-40B1-81E6-EC929093D597}">
      <dgm:prSet phldrT="[Текст]"/>
      <dgm:spPr/>
      <dgm:t>
        <a:bodyPr/>
        <a:lstStyle/>
        <a:p>
          <a:pPr>
            <a:buClrTx/>
            <a:buSzTx/>
            <a:buFont typeface="+mj-lt"/>
            <a:buAutoNum type="arabicPeriod"/>
          </a:pPr>
          <a:r>
            <a:rPr kumimoji="0" lang="en-US" b="1" i="0" u="none" strike="noStrike" cap="all" spc="0" normalizeH="0" baseline="0" noProof="0" dirty="0">
              <a:ln w="3175" cmpd="sng">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The Russian flag </a:t>
          </a:r>
          <a:r>
            <a:rPr lang="en-US" b="1" cap="all" dirty="0">
              <a:ln w="3175" cmpd="sng">
                <a:noFill/>
              </a:ln>
              <a:solidFill>
                <a:schemeClr val="tx1"/>
              </a:solidFill>
              <a:latin typeface="Helvetica" panose="020B0604020202020204" pitchFamily="34" charset="0"/>
              <a:ea typeface="Times New Roman" panose="02020603050405020304" pitchFamily="18" charset="0"/>
              <a:cs typeface="Times New Roman" panose="02020603050405020304" pitchFamily="18" charset="0"/>
            </a:rPr>
            <a:t> ……….</a:t>
          </a:r>
          <a:r>
            <a:rPr lang="en-US" b="1" cap="all" dirty="0">
              <a:ln w="3175" cmpd="sng">
                <a:noFill/>
              </a:ln>
              <a:solidFill>
                <a:schemeClr val="accent6"/>
              </a:solidFill>
              <a:latin typeface="Helvetica" panose="020B0604020202020204" pitchFamily="34" charset="0"/>
              <a:ea typeface="Times New Roman" panose="02020603050405020304" pitchFamily="18" charset="0"/>
              <a:cs typeface="Times New Roman" panose="02020603050405020304" pitchFamily="18" charset="0"/>
            </a:rPr>
            <a:t> (TELL) </a:t>
          </a:r>
          <a:r>
            <a:rPr kumimoji="0" lang="en-US" b="1" i="0" u="none" strike="noStrike" cap="all" spc="0" normalizeH="0" baseline="0" noProof="0" dirty="0">
              <a:ln w="3175" cmpd="sng">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ABOUT IN LAST PROGRAMME ON TUESDAY.  </a:t>
          </a:r>
          <a:endParaRPr lang="ru-RU" dirty="0">
            <a:solidFill>
              <a:schemeClr val="tx1"/>
            </a:solidFill>
          </a:endParaRPr>
        </a:p>
      </dgm:t>
    </dgm:pt>
    <dgm:pt modelId="{FC8EEC28-6856-4F18-A45B-48B975C2555B}" type="parTrans" cxnId="{A42521AF-B380-447F-8C58-251F7BE9E792}">
      <dgm:prSet/>
      <dgm:spPr/>
      <dgm:t>
        <a:bodyPr/>
        <a:lstStyle/>
        <a:p>
          <a:endParaRPr lang="ru-RU"/>
        </a:p>
      </dgm:t>
    </dgm:pt>
    <dgm:pt modelId="{9A13469D-74BD-41C9-9F5A-1373C85F63AF}" type="sibTrans" cxnId="{A42521AF-B380-447F-8C58-251F7BE9E792}">
      <dgm:prSet/>
      <dgm:spPr/>
      <dgm:t>
        <a:bodyPr/>
        <a:lstStyle/>
        <a:p>
          <a:endParaRPr lang="ru-RU"/>
        </a:p>
      </dgm:t>
    </dgm:pt>
    <dgm:pt modelId="{663B6397-C640-442F-853F-06097E95D361}">
      <dgm:prSet phldrT="[Текст]" phldr="1"/>
      <dgm:spPr/>
      <dgm:t>
        <a:bodyPr/>
        <a:lstStyle/>
        <a:p>
          <a:endParaRPr lang="ru-RU"/>
        </a:p>
      </dgm:t>
    </dgm:pt>
    <dgm:pt modelId="{DD01BE5B-2176-4F26-BC05-72DB55F28B33}" type="parTrans" cxnId="{EE438994-665D-4C94-BF86-EDBCD942A94F}">
      <dgm:prSet/>
      <dgm:spPr/>
      <dgm:t>
        <a:bodyPr/>
        <a:lstStyle/>
        <a:p>
          <a:endParaRPr lang="ru-RU"/>
        </a:p>
      </dgm:t>
    </dgm:pt>
    <dgm:pt modelId="{943A1D87-F4C0-4FC8-A3D2-8CFD8135947A}" type="sibTrans" cxnId="{EE438994-665D-4C94-BF86-EDBCD942A94F}">
      <dgm:prSet/>
      <dgm:spPr/>
      <dgm:t>
        <a:bodyPr/>
        <a:lstStyle/>
        <a:p>
          <a:endParaRPr lang="ru-RU"/>
        </a:p>
      </dgm:t>
    </dgm:pt>
    <dgm:pt modelId="{718872C8-4712-478A-8181-62280ADA67B7}" type="pres">
      <dgm:prSet presAssocID="{AD99D672-040D-420D-8E6C-142E3558E1D9}" presName="linear" presStyleCnt="0">
        <dgm:presLayoutVars>
          <dgm:animLvl val="lvl"/>
          <dgm:resizeHandles val="exact"/>
        </dgm:presLayoutVars>
      </dgm:prSet>
      <dgm:spPr/>
    </dgm:pt>
    <dgm:pt modelId="{97EAA494-C19B-493F-BE4D-9D5874F4727E}" type="pres">
      <dgm:prSet presAssocID="{7D7E607B-7798-4771-85F1-113A35D6AAE2}" presName="parentText" presStyleLbl="node1" presStyleIdx="0" presStyleCnt="2">
        <dgm:presLayoutVars>
          <dgm:chMax val="0"/>
          <dgm:bulletEnabled val="1"/>
        </dgm:presLayoutVars>
      </dgm:prSet>
      <dgm:spPr/>
    </dgm:pt>
    <dgm:pt modelId="{854DF503-7BEB-43E0-890D-592248F36F17}" type="pres">
      <dgm:prSet presAssocID="{7D7E607B-7798-4771-85F1-113A35D6AAE2}" presName="childText" presStyleLbl="revTx" presStyleIdx="0" presStyleCnt="2">
        <dgm:presLayoutVars>
          <dgm:bulletEnabled val="1"/>
        </dgm:presLayoutVars>
      </dgm:prSet>
      <dgm:spPr/>
    </dgm:pt>
    <dgm:pt modelId="{EDE34138-688F-4165-8EB9-09092921B654}" type="pres">
      <dgm:prSet presAssocID="{12A107F8-FBA6-40B1-81E6-EC929093D597}" presName="parentText" presStyleLbl="node1" presStyleIdx="1" presStyleCnt="2" custLinFactY="-100000" custLinFactNeighborY="-102754">
        <dgm:presLayoutVars>
          <dgm:chMax val="0"/>
          <dgm:bulletEnabled val="1"/>
        </dgm:presLayoutVars>
      </dgm:prSet>
      <dgm:spPr/>
    </dgm:pt>
    <dgm:pt modelId="{AE9C57E6-310E-4D55-BA9B-F7222460F762}" type="pres">
      <dgm:prSet presAssocID="{12A107F8-FBA6-40B1-81E6-EC929093D597}" presName="childText" presStyleLbl="revTx" presStyleIdx="1" presStyleCnt="2">
        <dgm:presLayoutVars>
          <dgm:bulletEnabled val="1"/>
        </dgm:presLayoutVars>
      </dgm:prSet>
      <dgm:spPr/>
    </dgm:pt>
  </dgm:ptLst>
  <dgm:cxnLst>
    <dgm:cxn modelId="{4469704A-718C-433A-86F3-136022E05574}" srcId="{AD99D672-040D-420D-8E6C-142E3558E1D9}" destId="{7D7E607B-7798-4771-85F1-113A35D6AAE2}" srcOrd="0" destOrd="0" parTransId="{EC322F5D-4BDD-4722-B946-B8F8673E70F9}" sibTransId="{090AD2E3-648C-4DEA-9E6C-39E0E4B8DC63}"/>
    <dgm:cxn modelId="{092F3A7E-A7F1-4F6A-8510-186F05E9F1C6}" type="presOf" srcId="{663B6397-C640-442F-853F-06097E95D361}" destId="{AE9C57E6-310E-4D55-BA9B-F7222460F762}" srcOrd="0" destOrd="0" presId="urn:microsoft.com/office/officeart/2005/8/layout/vList2"/>
    <dgm:cxn modelId="{2C1AEE91-4A60-43B8-9B9A-1709EC233D3D}" type="presOf" srcId="{7D7E607B-7798-4771-85F1-113A35D6AAE2}" destId="{97EAA494-C19B-493F-BE4D-9D5874F4727E}" srcOrd="0" destOrd="0" presId="urn:microsoft.com/office/officeart/2005/8/layout/vList2"/>
    <dgm:cxn modelId="{EE438994-665D-4C94-BF86-EDBCD942A94F}" srcId="{12A107F8-FBA6-40B1-81E6-EC929093D597}" destId="{663B6397-C640-442F-853F-06097E95D361}" srcOrd="0" destOrd="0" parTransId="{DD01BE5B-2176-4F26-BC05-72DB55F28B33}" sibTransId="{943A1D87-F4C0-4FC8-A3D2-8CFD8135947A}"/>
    <dgm:cxn modelId="{A42521AF-B380-447F-8C58-251F7BE9E792}" srcId="{AD99D672-040D-420D-8E6C-142E3558E1D9}" destId="{12A107F8-FBA6-40B1-81E6-EC929093D597}" srcOrd="1" destOrd="0" parTransId="{FC8EEC28-6856-4F18-A45B-48B975C2555B}" sibTransId="{9A13469D-74BD-41C9-9F5A-1373C85F63AF}"/>
    <dgm:cxn modelId="{4EA9F2BD-E0C4-4CAF-9C81-F2F3D8DD8AE8}" srcId="{7D7E607B-7798-4771-85F1-113A35D6AAE2}" destId="{D3798D78-D1E6-4D30-B8F7-614CDE7880D0}" srcOrd="0" destOrd="0" parTransId="{FC0D1028-9604-46C4-9F52-6B4CDCF0FF80}" sibTransId="{131B5C4A-4B27-4D11-BEE0-63FEA1A884EE}"/>
    <dgm:cxn modelId="{EEE133F2-E099-4E84-B9CC-D3343BDCF441}" type="presOf" srcId="{AD99D672-040D-420D-8E6C-142E3558E1D9}" destId="{718872C8-4712-478A-8181-62280ADA67B7}" srcOrd="0" destOrd="0" presId="urn:microsoft.com/office/officeart/2005/8/layout/vList2"/>
    <dgm:cxn modelId="{BAFB4DF3-F2C1-4C83-A197-5B14B1FEE57F}" type="presOf" srcId="{12A107F8-FBA6-40B1-81E6-EC929093D597}" destId="{EDE34138-688F-4165-8EB9-09092921B654}" srcOrd="0" destOrd="0" presId="urn:microsoft.com/office/officeart/2005/8/layout/vList2"/>
    <dgm:cxn modelId="{8CB3C8F9-215B-45E6-A3B3-1E7F8FC3D656}" type="presOf" srcId="{D3798D78-D1E6-4D30-B8F7-614CDE7880D0}" destId="{854DF503-7BEB-43E0-890D-592248F36F17}" srcOrd="0" destOrd="0" presId="urn:microsoft.com/office/officeart/2005/8/layout/vList2"/>
    <dgm:cxn modelId="{448172B7-F028-4614-AC32-07329A2DF452}" type="presParOf" srcId="{718872C8-4712-478A-8181-62280ADA67B7}" destId="{97EAA494-C19B-493F-BE4D-9D5874F4727E}" srcOrd="0" destOrd="0" presId="urn:microsoft.com/office/officeart/2005/8/layout/vList2"/>
    <dgm:cxn modelId="{481EBFA1-35DA-4B7E-8948-E47C84849B92}" type="presParOf" srcId="{718872C8-4712-478A-8181-62280ADA67B7}" destId="{854DF503-7BEB-43E0-890D-592248F36F17}" srcOrd="1" destOrd="0" presId="urn:microsoft.com/office/officeart/2005/8/layout/vList2"/>
    <dgm:cxn modelId="{9E77926D-412A-4C16-9D7C-CC5418833584}" type="presParOf" srcId="{718872C8-4712-478A-8181-62280ADA67B7}" destId="{EDE34138-688F-4165-8EB9-09092921B654}" srcOrd="2" destOrd="0" presId="urn:microsoft.com/office/officeart/2005/8/layout/vList2"/>
    <dgm:cxn modelId="{A9F2AE54-4EEB-42ED-A1D9-B19972AC373F}" type="presParOf" srcId="{718872C8-4712-478A-8181-62280ADA67B7}" destId="{AE9C57E6-310E-4D55-BA9B-F7222460F762}" srcOrd="3" destOrd="0" presId="urn:microsoft.com/office/officeart/2005/8/layout/vList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52057C3-49B1-4374-8005-F6E6578D680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F421A1AB-5F19-45F1-BF48-7E1DA06BD0AF}">
      <dgm:prSet phldrT="[Текст]"/>
      <dgm:spPr/>
      <dgm:t>
        <a:bodyPr/>
        <a:lstStyle/>
        <a:p>
          <a:pPr>
            <a:buClrTx/>
            <a:buSzTx/>
            <a:buFont typeface="+mj-lt"/>
            <a:buAutoNum type="arabicPeriod"/>
          </a:pPr>
          <a:r>
            <a:rPr lang="en-US" b="1" cap="all" dirty="0">
              <a:ln w="3175" cmpd="sng">
                <a:noFill/>
              </a:ln>
              <a:solidFill>
                <a:schemeClr val="tx1"/>
              </a:solidFill>
              <a:latin typeface="Helvetica" panose="020B0604020202020204" pitchFamily="34" charset="0"/>
              <a:ea typeface="Times New Roman" panose="02020603050405020304" pitchFamily="18" charset="0"/>
              <a:cs typeface="Times New Roman" panose="02020603050405020304" pitchFamily="18" charset="0"/>
            </a:rPr>
            <a:t>THE CHRISTMAS PUDDING ______  JUST  ______  IN ENGLISH FAMILY. </a:t>
          </a:r>
          <a:r>
            <a:rPr lang="en-US" b="1" cap="all" dirty="0">
              <a:ln w="3175" cmpd="sng">
                <a:noFill/>
              </a:ln>
              <a:solidFill>
                <a:srgbClr val="FF0000"/>
              </a:solidFill>
              <a:latin typeface="Helvetica" panose="020B0604020202020204" pitchFamily="34" charset="0"/>
              <a:ea typeface="Times New Roman" panose="02020603050405020304" pitchFamily="18" charset="0"/>
              <a:cs typeface="Times New Roman" panose="02020603050405020304" pitchFamily="18" charset="0"/>
            </a:rPr>
            <a:t>( BAKE)</a:t>
          </a:r>
          <a:endParaRPr lang="ru-RU" dirty="0">
            <a:solidFill>
              <a:srgbClr val="FF0000"/>
            </a:solidFill>
          </a:endParaRPr>
        </a:p>
      </dgm:t>
    </dgm:pt>
    <dgm:pt modelId="{29965F27-139E-4E67-AA87-48F74FFDBA65}" type="parTrans" cxnId="{D5D865AD-C4DF-4DFD-A2C2-AE89F52FF40B}">
      <dgm:prSet/>
      <dgm:spPr/>
      <dgm:t>
        <a:bodyPr/>
        <a:lstStyle/>
        <a:p>
          <a:endParaRPr lang="ru-RU"/>
        </a:p>
      </dgm:t>
    </dgm:pt>
    <dgm:pt modelId="{756A71A5-8AB8-4662-9E4D-2E1A0581BC8D}" type="sibTrans" cxnId="{D5D865AD-C4DF-4DFD-A2C2-AE89F52FF40B}">
      <dgm:prSet/>
      <dgm:spPr/>
      <dgm:t>
        <a:bodyPr/>
        <a:lstStyle/>
        <a:p>
          <a:endParaRPr lang="ru-RU"/>
        </a:p>
      </dgm:t>
    </dgm:pt>
    <dgm:pt modelId="{83E88E7D-DFB1-4DC0-A97B-8B479B2FDC17}">
      <dgm:prSet phldrT="[Текст]" phldr="1"/>
      <dgm:spPr/>
      <dgm:t>
        <a:bodyPr/>
        <a:lstStyle/>
        <a:p>
          <a:endParaRPr lang="ru-RU"/>
        </a:p>
      </dgm:t>
    </dgm:pt>
    <dgm:pt modelId="{921BF891-30F4-490E-A87E-840759A5EA88}" type="parTrans" cxnId="{4940F564-84CE-48C2-99F4-FAA01F6AF2DA}">
      <dgm:prSet/>
      <dgm:spPr/>
      <dgm:t>
        <a:bodyPr/>
        <a:lstStyle/>
        <a:p>
          <a:endParaRPr lang="ru-RU"/>
        </a:p>
      </dgm:t>
    </dgm:pt>
    <dgm:pt modelId="{866FFD74-37A7-4F21-AC25-167CB9C61C0A}" type="sibTrans" cxnId="{4940F564-84CE-48C2-99F4-FAA01F6AF2DA}">
      <dgm:prSet/>
      <dgm:spPr/>
      <dgm:t>
        <a:bodyPr/>
        <a:lstStyle/>
        <a:p>
          <a:endParaRPr lang="ru-RU"/>
        </a:p>
      </dgm:t>
    </dgm:pt>
    <dgm:pt modelId="{7C64971E-4963-4531-85EA-3B234A78FD3F}">
      <dgm:prSet phldrT="[Текст]"/>
      <dgm:spPr/>
      <dgm:t>
        <a:bodyPr/>
        <a:lstStyle/>
        <a:p>
          <a:pPr>
            <a:buClrTx/>
            <a:buSzTx/>
            <a:buFont typeface="+mj-lt"/>
            <a:buAutoNum type="arabicPeriod"/>
          </a:pPr>
          <a:r>
            <a:rPr lang="en-US" b="1" cap="all" dirty="0">
              <a:ln w="3175" cmpd="sng">
                <a:noFill/>
              </a:ln>
              <a:solidFill>
                <a:schemeClr val="tx1"/>
              </a:solidFill>
              <a:latin typeface="Helvetica" panose="020B0604020202020204" pitchFamily="34" charset="0"/>
              <a:ea typeface="Times New Roman" panose="02020603050405020304" pitchFamily="18" charset="0"/>
              <a:cs typeface="Times New Roman" panose="02020603050405020304" pitchFamily="18" charset="0"/>
            </a:rPr>
            <a:t>THE CHRISTMAS PUDDING </a:t>
          </a:r>
          <a:r>
            <a:rPr lang="en-US" b="1" cap="all" dirty="0">
              <a:ln w="3175" cmpd="sng">
                <a:noFill/>
              </a:ln>
              <a:solidFill>
                <a:schemeClr val="accent6"/>
              </a:solidFill>
              <a:latin typeface="Helvetica" panose="020B0604020202020204" pitchFamily="34" charset="0"/>
              <a:ea typeface="Times New Roman" panose="02020603050405020304" pitchFamily="18" charset="0"/>
              <a:cs typeface="Times New Roman" panose="02020603050405020304" pitchFamily="18" charset="0"/>
            </a:rPr>
            <a:t>HAS</a:t>
          </a:r>
          <a:r>
            <a:rPr lang="en-US" b="1" cap="all" dirty="0">
              <a:ln w="3175" cmpd="sng">
                <a:noFill/>
              </a:ln>
              <a:solidFill>
                <a:schemeClr val="tx1"/>
              </a:solidFill>
              <a:latin typeface="Helvetica" panose="020B0604020202020204" pitchFamily="34" charset="0"/>
              <a:ea typeface="Times New Roman" panose="02020603050405020304" pitchFamily="18" charset="0"/>
              <a:cs typeface="Times New Roman" panose="02020603050405020304" pitchFamily="18" charset="0"/>
            </a:rPr>
            <a:t> JUST </a:t>
          </a:r>
          <a:r>
            <a:rPr lang="en-US" b="1" cap="all" dirty="0">
              <a:ln w="3175" cmpd="sng">
                <a:noFill/>
              </a:ln>
              <a:solidFill>
                <a:schemeClr val="accent6"/>
              </a:solidFill>
              <a:latin typeface="Helvetica" panose="020B0604020202020204" pitchFamily="34" charset="0"/>
              <a:ea typeface="Times New Roman" panose="02020603050405020304" pitchFamily="18" charset="0"/>
              <a:cs typeface="Times New Roman" panose="02020603050405020304" pitchFamily="18" charset="0"/>
            </a:rPr>
            <a:t>BEEN BAKED</a:t>
          </a:r>
          <a:r>
            <a:rPr lang="en-US" b="1" cap="all" dirty="0">
              <a:ln w="3175" cmpd="sng">
                <a:noFill/>
              </a:ln>
              <a:solidFill>
                <a:schemeClr val="tx1"/>
              </a:solidFill>
              <a:latin typeface="Helvetica" panose="020B0604020202020204" pitchFamily="34" charset="0"/>
              <a:ea typeface="Times New Roman" panose="02020603050405020304" pitchFamily="18" charset="0"/>
              <a:cs typeface="Times New Roman" panose="02020603050405020304" pitchFamily="18" charset="0"/>
            </a:rPr>
            <a:t> IN ENGLISH FAMILY. </a:t>
          </a:r>
          <a:endParaRPr lang="ru-RU" dirty="0">
            <a:solidFill>
              <a:schemeClr val="tx1"/>
            </a:solidFill>
          </a:endParaRPr>
        </a:p>
      </dgm:t>
    </dgm:pt>
    <dgm:pt modelId="{10BA4361-DBED-4F44-9AAD-3B52EFD781B2}" type="parTrans" cxnId="{509618A6-B54F-452B-B470-8C96429431A1}">
      <dgm:prSet/>
      <dgm:spPr/>
      <dgm:t>
        <a:bodyPr/>
        <a:lstStyle/>
        <a:p>
          <a:endParaRPr lang="ru-RU"/>
        </a:p>
      </dgm:t>
    </dgm:pt>
    <dgm:pt modelId="{55378624-DDC1-4C2A-876B-7CA4E3F47D14}" type="sibTrans" cxnId="{509618A6-B54F-452B-B470-8C96429431A1}">
      <dgm:prSet/>
      <dgm:spPr/>
      <dgm:t>
        <a:bodyPr/>
        <a:lstStyle/>
        <a:p>
          <a:endParaRPr lang="ru-RU"/>
        </a:p>
      </dgm:t>
    </dgm:pt>
    <dgm:pt modelId="{2F4C4FE5-09FB-4A72-B1E7-197B5D53C33D}">
      <dgm:prSet phldrT="[Текст]" phldr="1"/>
      <dgm:spPr/>
      <dgm:t>
        <a:bodyPr/>
        <a:lstStyle/>
        <a:p>
          <a:endParaRPr lang="ru-RU" dirty="0"/>
        </a:p>
      </dgm:t>
    </dgm:pt>
    <dgm:pt modelId="{8990843F-4DD7-449C-BF0E-3AE55C399289}" type="parTrans" cxnId="{B6BFCB80-3116-4383-A812-27D9EE5F2AD1}">
      <dgm:prSet/>
      <dgm:spPr/>
      <dgm:t>
        <a:bodyPr/>
        <a:lstStyle/>
        <a:p>
          <a:endParaRPr lang="ru-RU"/>
        </a:p>
      </dgm:t>
    </dgm:pt>
    <dgm:pt modelId="{7B1ED683-6B5D-4E20-9A09-65D4DCCCB2E1}" type="sibTrans" cxnId="{B6BFCB80-3116-4383-A812-27D9EE5F2AD1}">
      <dgm:prSet/>
      <dgm:spPr/>
      <dgm:t>
        <a:bodyPr/>
        <a:lstStyle/>
        <a:p>
          <a:endParaRPr lang="ru-RU"/>
        </a:p>
      </dgm:t>
    </dgm:pt>
    <dgm:pt modelId="{E062449C-A328-4A34-938B-C12409FE9A18}" type="pres">
      <dgm:prSet presAssocID="{352057C3-49B1-4374-8005-F6E6578D6803}" presName="linear" presStyleCnt="0">
        <dgm:presLayoutVars>
          <dgm:animLvl val="lvl"/>
          <dgm:resizeHandles val="exact"/>
        </dgm:presLayoutVars>
      </dgm:prSet>
      <dgm:spPr/>
    </dgm:pt>
    <dgm:pt modelId="{49E039E9-BFDD-4E55-9763-FC6EF10FE4D8}" type="pres">
      <dgm:prSet presAssocID="{F421A1AB-5F19-45F1-BF48-7E1DA06BD0AF}" presName="parentText" presStyleLbl="node1" presStyleIdx="0" presStyleCnt="2">
        <dgm:presLayoutVars>
          <dgm:chMax val="0"/>
          <dgm:bulletEnabled val="1"/>
        </dgm:presLayoutVars>
      </dgm:prSet>
      <dgm:spPr/>
    </dgm:pt>
    <dgm:pt modelId="{1C3AEF87-FC6B-488F-BD52-8E0FA21B60D8}" type="pres">
      <dgm:prSet presAssocID="{F421A1AB-5F19-45F1-BF48-7E1DA06BD0AF}" presName="childText" presStyleLbl="revTx" presStyleIdx="0" presStyleCnt="2">
        <dgm:presLayoutVars>
          <dgm:bulletEnabled val="1"/>
        </dgm:presLayoutVars>
      </dgm:prSet>
      <dgm:spPr/>
    </dgm:pt>
    <dgm:pt modelId="{7FECC7CE-80C3-4E4C-9611-98AFBAB19244}" type="pres">
      <dgm:prSet presAssocID="{7C64971E-4963-4531-85EA-3B234A78FD3F}" presName="parentText" presStyleLbl="node1" presStyleIdx="1" presStyleCnt="2" custLinFactY="-100000" custLinFactNeighborY="-102582">
        <dgm:presLayoutVars>
          <dgm:chMax val="0"/>
          <dgm:bulletEnabled val="1"/>
        </dgm:presLayoutVars>
      </dgm:prSet>
      <dgm:spPr/>
    </dgm:pt>
    <dgm:pt modelId="{CB4A1BEF-2324-4E3B-B60B-D6F97DEEBF22}" type="pres">
      <dgm:prSet presAssocID="{7C64971E-4963-4531-85EA-3B234A78FD3F}" presName="childText" presStyleLbl="revTx" presStyleIdx="1" presStyleCnt="2">
        <dgm:presLayoutVars>
          <dgm:bulletEnabled val="1"/>
        </dgm:presLayoutVars>
      </dgm:prSet>
      <dgm:spPr/>
    </dgm:pt>
  </dgm:ptLst>
  <dgm:cxnLst>
    <dgm:cxn modelId="{56B8C215-C575-4B4E-A654-8C685F800F90}" type="presOf" srcId="{7C64971E-4963-4531-85EA-3B234A78FD3F}" destId="{7FECC7CE-80C3-4E4C-9611-98AFBAB19244}" srcOrd="0" destOrd="0" presId="urn:microsoft.com/office/officeart/2005/8/layout/vList2"/>
    <dgm:cxn modelId="{4940F564-84CE-48C2-99F4-FAA01F6AF2DA}" srcId="{F421A1AB-5F19-45F1-BF48-7E1DA06BD0AF}" destId="{83E88E7D-DFB1-4DC0-A97B-8B479B2FDC17}" srcOrd="0" destOrd="0" parTransId="{921BF891-30F4-490E-A87E-840759A5EA88}" sibTransId="{866FFD74-37A7-4F21-AC25-167CB9C61C0A}"/>
    <dgm:cxn modelId="{B6BFCB80-3116-4383-A812-27D9EE5F2AD1}" srcId="{7C64971E-4963-4531-85EA-3B234A78FD3F}" destId="{2F4C4FE5-09FB-4A72-B1E7-197B5D53C33D}" srcOrd="0" destOrd="0" parTransId="{8990843F-4DD7-449C-BF0E-3AE55C399289}" sibTransId="{7B1ED683-6B5D-4E20-9A09-65D4DCCCB2E1}"/>
    <dgm:cxn modelId="{509618A6-B54F-452B-B470-8C96429431A1}" srcId="{352057C3-49B1-4374-8005-F6E6578D6803}" destId="{7C64971E-4963-4531-85EA-3B234A78FD3F}" srcOrd="1" destOrd="0" parTransId="{10BA4361-DBED-4F44-9AAD-3B52EFD781B2}" sibTransId="{55378624-DDC1-4C2A-876B-7CA4E3F47D14}"/>
    <dgm:cxn modelId="{680B81A6-D08A-44EE-9422-9D89E9FF07CC}" type="presOf" srcId="{352057C3-49B1-4374-8005-F6E6578D6803}" destId="{E062449C-A328-4A34-938B-C12409FE9A18}" srcOrd="0" destOrd="0" presId="urn:microsoft.com/office/officeart/2005/8/layout/vList2"/>
    <dgm:cxn modelId="{D5D865AD-C4DF-4DFD-A2C2-AE89F52FF40B}" srcId="{352057C3-49B1-4374-8005-F6E6578D6803}" destId="{F421A1AB-5F19-45F1-BF48-7E1DA06BD0AF}" srcOrd="0" destOrd="0" parTransId="{29965F27-139E-4E67-AA87-48F74FFDBA65}" sibTransId="{756A71A5-8AB8-4662-9E4D-2E1A0581BC8D}"/>
    <dgm:cxn modelId="{6E8CBDB8-9AF3-4849-994C-648AC5F8ED5F}" type="presOf" srcId="{83E88E7D-DFB1-4DC0-A97B-8B479B2FDC17}" destId="{1C3AEF87-FC6B-488F-BD52-8E0FA21B60D8}" srcOrd="0" destOrd="0" presId="urn:microsoft.com/office/officeart/2005/8/layout/vList2"/>
    <dgm:cxn modelId="{C7DDC7D7-B670-4F14-841A-C116E0751B52}" type="presOf" srcId="{F421A1AB-5F19-45F1-BF48-7E1DA06BD0AF}" destId="{49E039E9-BFDD-4E55-9763-FC6EF10FE4D8}" srcOrd="0" destOrd="0" presId="urn:microsoft.com/office/officeart/2005/8/layout/vList2"/>
    <dgm:cxn modelId="{3D850CDD-C072-4EA7-8D67-3B9364C07AB7}" type="presOf" srcId="{2F4C4FE5-09FB-4A72-B1E7-197B5D53C33D}" destId="{CB4A1BEF-2324-4E3B-B60B-D6F97DEEBF22}" srcOrd="0" destOrd="0" presId="urn:microsoft.com/office/officeart/2005/8/layout/vList2"/>
    <dgm:cxn modelId="{4320CF24-DA6A-4254-8281-FFF904770725}" type="presParOf" srcId="{E062449C-A328-4A34-938B-C12409FE9A18}" destId="{49E039E9-BFDD-4E55-9763-FC6EF10FE4D8}" srcOrd="0" destOrd="0" presId="urn:microsoft.com/office/officeart/2005/8/layout/vList2"/>
    <dgm:cxn modelId="{9EAFD516-7614-4C32-AB15-E8BFFD5736D3}" type="presParOf" srcId="{E062449C-A328-4A34-938B-C12409FE9A18}" destId="{1C3AEF87-FC6B-488F-BD52-8E0FA21B60D8}" srcOrd="1" destOrd="0" presId="urn:microsoft.com/office/officeart/2005/8/layout/vList2"/>
    <dgm:cxn modelId="{774D94E9-141E-46FB-95F6-170B88029B05}" type="presParOf" srcId="{E062449C-A328-4A34-938B-C12409FE9A18}" destId="{7FECC7CE-80C3-4E4C-9611-98AFBAB19244}" srcOrd="2" destOrd="0" presId="urn:microsoft.com/office/officeart/2005/8/layout/vList2"/>
    <dgm:cxn modelId="{0EF46310-F089-4AB0-B887-B8DD597726BF}" type="presParOf" srcId="{E062449C-A328-4A34-938B-C12409FE9A18}" destId="{CB4A1BEF-2324-4E3B-B60B-D6F97DEEBF22}" srcOrd="3" destOrd="0" presId="urn:microsoft.com/office/officeart/2005/8/layout/vList2"/>
  </dgm:cxnLst>
  <dgm:bg/>
  <dgm:whole/>
  <dgm:extLst>
    <a:ext uri="http://schemas.microsoft.com/office/drawing/2008/diagram">
      <dsp:dataModelExt xmlns:dsp="http://schemas.microsoft.com/office/drawing/2008/diagram" relId="rId19"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ABC4EC7-F59C-4689-BEA4-1D3EA933923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63B79337-F909-408A-BF7A-02A505CF47A6}">
      <dgm:prSet phldrT="[Текст]"/>
      <dgm:spPr/>
      <dgm:t>
        <a:bodyPr/>
        <a:lstStyle/>
        <a:p>
          <a:r>
            <a:rPr kumimoji="0" lang="en-US" b="1" i="0" u="none" strike="noStrike" cap="none" spc="0" normalizeH="0" baseline="0" noProof="0" dirty="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THE FLAG OF THE  UNITED KINGDOM </a:t>
          </a:r>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IS</a:t>
          </a:r>
          <a:r>
            <a:rPr kumimoji="0" lang="en-US" b="1" i="0" u="none" strike="noStrike"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CALLED </a:t>
          </a:r>
          <a:r>
            <a:rPr kumimoji="0" lang="en-US" b="1" i="0" u="none" strike="noStrike" cap="none" spc="0" normalizeH="0" baseline="0" noProof="0" dirty="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THE UNION JACK. </a:t>
          </a:r>
          <a:endParaRPr lang="ru-RU" dirty="0">
            <a:solidFill>
              <a:schemeClr val="tx1"/>
            </a:solidFill>
          </a:endParaRPr>
        </a:p>
      </dgm:t>
    </dgm:pt>
    <dgm:pt modelId="{08DB8E72-1D9E-4BAE-AE9F-E14F90D25FFF}" type="parTrans" cxnId="{08253242-7316-4916-92BB-C0CE72D84D9D}">
      <dgm:prSet/>
      <dgm:spPr/>
      <dgm:t>
        <a:bodyPr/>
        <a:lstStyle/>
        <a:p>
          <a:endParaRPr lang="ru-RU"/>
        </a:p>
      </dgm:t>
    </dgm:pt>
    <dgm:pt modelId="{89721DAD-0089-4D51-868B-D41087C82089}" type="sibTrans" cxnId="{08253242-7316-4916-92BB-C0CE72D84D9D}">
      <dgm:prSet/>
      <dgm:spPr/>
      <dgm:t>
        <a:bodyPr/>
        <a:lstStyle/>
        <a:p>
          <a:endParaRPr lang="ru-RU"/>
        </a:p>
      </dgm:t>
    </dgm:pt>
    <dgm:pt modelId="{F47CCDCC-A7CE-4948-A1EA-B6E0DC273CEA}">
      <dgm:prSet phldrT="[Текст]" phldr="1"/>
      <dgm:spPr/>
      <dgm:t>
        <a:bodyPr/>
        <a:lstStyle/>
        <a:p>
          <a:endParaRPr lang="ru-RU"/>
        </a:p>
      </dgm:t>
    </dgm:pt>
    <dgm:pt modelId="{26BE84C2-E8D4-4A4A-9D6A-4B3C90557DAD}" type="parTrans" cxnId="{3B5B1BB0-F7CC-49E1-8A7A-5F6AAB6DD5EC}">
      <dgm:prSet/>
      <dgm:spPr/>
      <dgm:t>
        <a:bodyPr/>
        <a:lstStyle/>
        <a:p>
          <a:endParaRPr lang="ru-RU"/>
        </a:p>
      </dgm:t>
    </dgm:pt>
    <dgm:pt modelId="{C334F054-B1BB-4801-9C9C-9AFC627D5D91}" type="sibTrans" cxnId="{3B5B1BB0-F7CC-49E1-8A7A-5F6AAB6DD5EC}">
      <dgm:prSet/>
      <dgm:spPr/>
      <dgm:t>
        <a:bodyPr/>
        <a:lstStyle/>
        <a:p>
          <a:endParaRPr lang="ru-RU"/>
        </a:p>
      </dgm:t>
    </dgm:pt>
    <dgm:pt modelId="{AFDF901F-37D0-4CB6-B962-866E946B1567}">
      <dgm:prSet phldrT="[Текст]"/>
      <dgm:spPr/>
      <dgm:t>
        <a:bodyPr/>
        <a:lstStyle/>
        <a:p>
          <a:r>
            <a:rPr kumimoji="0" lang="en-US" b="1" i="0" u="none" strike="noStrike"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IS </a:t>
          </a:r>
          <a:r>
            <a:rPr kumimoji="0" lang="en-US" b="1" i="0" u="none" strike="noStrike" cap="none" spc="0" normalizeH="0" baseline="0" noProof="0" dirty="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THE FLAG OF THE  UNITED KINGDOM  CALLED THE UNION JACK? YES, IT </a:t>
          </a:r>
          <a:r>
            <a:rPr kumimoji="0" lang="en-US" b="1" i="0" u="none" strike="noStrike"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IS.</a:t>
          </a:r>
          <a:endParaRPr lang="ru-RU" dirty="0">
            <a:solidFill>
              <a:schemeClr val="tx1"/>
            </a:solidFill>
          </a:endParaRPr>
        </a:p>
      </dgm:t>
    </dgm:pt>
    <dgm:pt modelId="{55739B18-F73E-4D74-B3F3-7FE1355FBEC6}" type="parTrans" cxnId="{312DCAB5-8638-42C7-9CFB-38A710AB4CA7}">
      <dgm:prSet/>
      <dgm:spPr/>
      <dgm:t>
        <a:bodyPr/>
        <a:lstStyle/>
        <a:p>
          <a:endParaRPr lang="ru-RU"/>
        </a:p>
      </dgm:t>
    </dgm:pt>
    <dgm:pt modelId="{AA3159CD-79F2-47A9-94DD-35488E764847}" type="sibTrans" cxnId="{312DCAB5-8638-42C7-9CFB-38A710AB4CA7}">
      <dgm:prSet/>
      <dgm:spPr/>
      <dgm:t>
        <a:bodyPr/>
        <a:lstStyle/>
        <a:p>
          <a:endParaRPr lang="ru-RU"/>
        </a:p>
      </dgm:t>
    </dgm:pt>
    <dgm:pt modelId="{3D164DB4-0119-424B-B67E-83C56C3E2F60}">
      <dgm:prSet phldrT="[Текст]" phldr="1"/>
      <dgm:spPr/>
      <dgm:t>
        <a:bodyPr/>
        <a:lstStyle/>
        <a:p>
          <a:endParaRPr lang="ru-RU"/>
        </a:p>
      </dgm:t>
    </dgm:pt>
    <dgm:pt modelId="{B9907120-3861-4BDA-87F3-3ED5D6070CA3}" type="parTrans" cxnId="{6D0F1DBC-FEBA-44D1-A039-732ECE6A288C}">
      <dgm:prSet/>
      <dgm:spPr/>
      <dgm:t>
        <a:bodyPr/>
        <a:lstStyle/>
        <a:p>
          <a:endParaRPr lang="ru-RU"/>
        </a:p>
      </dgm:t>
    </dgm:pt>
    <dgm:pt modelId="{2926F56B-B4A0-4790-BB9C-E10A455C47C1}" type="sibTrans" cxnId="{6D0F1DBC-FEBA-44D1-A039-732ECE6A288C}">
      <dgm:prSet/>
      <dgm:spPr/>
      <dgm:t>
        <a:bodyPr/>
        <a:lstStyle/>
        <a:p>
          <a:endParaRPr lang="ru-RU"/>
        </a:p>
      </dgm:t>
    </dgm:pt>
    <dgm:pt modelId="{5EBC7FB7-3749-4EB8-B670-36A56BBCBE36}" type="pres">
      <dgm:prSet presAssocID="{6ABC4EC7-F59C-4689-BEA4-1D3EA9339232}" presName="linear" presStyleCnt="0">
        <dgm:presLayoutVars>
          <dgm:animLvl val="lvl"/>
          <dgm:resizeHandles val="exact"/>
        </dgm:presLayoutVars>
      </dgm:prSet>
      <dgm:spPr/>
    </dgm:pt>
    <dgm:pt modelId="{58B426CB-8062-482E-83F8-EA143C596D6F}" type="pres">
      <dgm:prSet presAssocID="{63B79337-F909-408A-BF7A-02A505CF47A6}" presName="parentText" presStyleLbl="node1" presStyleIdx="0" presStyleCnt="2" custLinFactNeighborX="200" custLinFactNeighborY="-5409">
        <dgm:presLayoutVars>
          <dgm:chMax val="0"/>
          <dgm:bulletEnabled val="1"/>
        </dgm:presLayoutVars>
      </dgm:prSet>
      <dgm:spPr/>
    </dgm:pt>
    <dgm:pt modelId="{A33B93FC-212A-419C-90FA-8B998BB10DA5}" type="pres">
      <dgm:prSet presAssocID="{63B79337-F909-408A-BF7A-02A505CF47A6}" presName="childText" presStyleLbl="revTx" presStyleIdx="0" presStyleCnt="2">
        <dgm:presLayoutVars>
          <dgm:bulletEnabled val="1"/>
        </dgm:presLayoutVars>
      </dgm:prSet>
      <dgm:spPr/>
    </dgm:pt>
    <dgm:pt modelId="{B84E1B3B-F631-4718-8A7A-F5DF4B1E17EA}" type="pres">
      <dgm:prSet presAssocID="{AFDF901F-37D0-4CB6-B962-866E946B1567}" presName="parentText" presStyleLbl="node1" presStyleIdx="1" presStyleCnt="2" custLinFactY="-99207" custLinFactNeighborY="-100000">
        <dgm:presLayoutVars>
          <dgm:chMax val="0"/>
          <dgm:bulletEnabled val="1"/>
        </dgm:presLayoutVars>
      </dgm:prSet>
      <dgm:spPr/>
    </dgm:pt>
    <dgm:pt modelId="{6DF35A06-1568-4B26-B9BB-C23E058C4FB6}" type="pres">
      <dgm:prSet presAssocID="{AFDF901F-37D0-4CB6-B962-866E946B1567}" presName="childText" presStyleLbl="revTx" presStyleIdx="1" presStyleCnt="2">
        <dgm:presLayoutVars>
          <dgm:bulletEnabled val="1"/>
        </dgm:presLayoutVars>
      </dgm:prSet>
      <dgm:spPr/>
    </dgm:pt>
  </dgm:ptLst>
  <dgm:cxnLst>
    <dgm:cxn modelId="{FB9E0F23-E4E7-4478-B24C-597FA742317C}" type="presOf" srcId="{6ABC4EC7-F59C-4689-BEA4-1D3EA9339232}" destId="{5EBC7FB7-3749-4EB8-B670-36A56BBCBE36}" srcOrd="0" destOrd="0" presId="urn:microsoft.com/office/officeart/2005/8/layout/vList2"/>
    <dgm:cxn modelId="{F268C831-1FA4-4240-A1CE-725E35B5B588}" type="presOf" srcId="{3D164DB4-0119-424B-B67E-83C56C3E2F60}" destId="{6DF35A06-1568-4B26-B9BB-C23E058C4FB6}" srcOrd="0" destOrd="0" presId="urn:microsoft.com/office/officeart/2005/8/layout/vList2"/>
    <dgm:cxn modelId="{08253242-7316-4916-92BB-C0CE72D84D9D}" srcId="{6ABC4EC7-F59C-4689-BEA4-1D3EA9339232}" destId="{63B79337-F909-408A-BF7A-02A505CF47A6}" srcOrd="0" destOrd="0" parTransId="{08DB8E72-1D9E-4BAE-AE9F-E14F90D25FFF}" sibTransId="{89721DAD-0089-4D51-868B-D41087C82089}"/>
    <dgm:cxn modelId="{EAB68949-D776-404E-94CA-43094E11605C}" type="presOf" srcId="{AFDF901F-37D0-4CB6-B962-866E946B1567}" destId="{B84E1B3B-F631-4718-8A7A-F5DF4B1E17EA}" srcOrd="0" destOrd="0" presId="urn:microsoft.com/office/officeart/2005/8/layout/vList2"/>
    <dgm:cxn modelId="{40E4E484-80D3-4333-899A-D8F41446BDD8}" type="presOf" srcId="{F47CCDCC-A7CE-4948-A1EA-B6E0DC273CEA}" destId="{A33B93FC-212A-419C-90FA-8B998BB10DA5}" srcOrd="0" destOrd="0" presId="urn:microsoft.com/office/officeart/2005/8/layout/vList2"/>
    <dgm:cxn modelId="{8320C48B-6CD5-4990-8B8A-C14413F4D953}" type="presOf" srcId="{63B79337-F909-408A-BF7A-02A505CF47A6}" destId="{58B426CB-8062-482E-83F8-EA143C596D6F}" srcOrd="0" destOrd="0" presId="urn:microsoft.com/office/officeart/2005/8/layout/vList2"/>
    <dgm:cxn modelId="{3B5B1BB0-F7CC-49E1-8A7A-5F6AAB6DD5EC}" srcId="{63B79337-F909-408A-BF7A-02A505CF47A6}" destId="{F47CCDCC-A7CE-4948-A1EA-B6E0DC273CEA}" srcOrd="0" destOrd="0" parTransId="{26BE84C2-E8D4-4A4A-9D6A-4B3C90557DAD}" sibTransId="{C334F054-B1BB-4801-9C9C-9AFC627D5D91}"/>
    <dgm:cxn modelId="{312DCAB5-8638-42C7-9CFB-38A710AB4CA7}" srcId="{6ABC4EC7-F59C-4689-BEA4-1D3EA9339232}" destId="{AFDF901F-37D0-4CB6-B962-866E946B1567}" srcOrd="1" destOrd="0" parTransId="{55739B18-F73E-4D74-B3F3-7FE1355FBEC6}" sibTransId="{AA3159CD-79F2-47A9-94DD-35488E764847}"/>
    <dgm:cxn modelId="{6D0F1DBC-FEBA-44D1-A039-732ECE6A288C}" srcId="{AFDF901F-37D0-4CB6-B962-866E946B1567}" destId="{3D164DB4-0119-424B-B67E-83C56C3E2F60}" srcOrd="0" destOrd="0" parTransId="{B9907120-3861-4BDA-87F3-3ED5D6070CA3}" sibTransId="{2926F56B-B4A0-4790-BB9C-E10A455C47C1}"/>
    <dgm:cxn modelId="{99A310F5-40D9-4032-B75B-6F2A1D22BA83}" type="presParOf" srcId="{5EBC7FB7-3749-4EB8-B670-36A56BBCBE36}" destId="{58B426CB-8062-482E-83F8-EA143C596D6F}" srcOrd="0" destOrd="0" presId="urn:microsoft.com/office/officeart/2005/8/layout/vList2"/>
    <dgm:cxn modelId="{524D843E-4F50-4E41-B177-AEAE834F432A}" type="presParOf" srcId="{5EBC7FB7-3749-4EB8-B670-36A56BBCBE36}" destId="{A33B93FC-212A-419C-90FA-8B998BB10DA5}" srcOrd="1" destOrd="0" presId="urn:microsoft.com/office/officeart/2005/8/layout/vList2"/>
    <dgm:cxn modelId="{4423AE50-6627-40BC-9E12-534AF66AC695}" type="presParOf" srcId="{5EBC7FB7-3749-4EB8-B670-36A56BBCBE36}" destId="{B84E1B3B-F631-4718-8A7A-F5DF4B1E17EA}" srcOrd="2" destOrd="0" presId="urn:microsoft.com/office/officeart/2005/8/layout/vList2"/>
    <dgm:cxn modelId="{5E3F2178-7E20-453B-9F0F-66A584C59648}" type="presParOf" srcId="{5EBC7FB7-3749-4EB8-B670-36A56BBCBE36}" destId="{6DF35A06-1568-4B26-B9BB-C23E058C4FB6}" srcOrd="3"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CD54E3-6955-4737-9049-3B2E3808FFB5}">
      <dsp:nvSpPr>
        <dsp:cNvPr id="0" name=""/>
        <dsp:cNvSpPr/>
      </dsp:nvSpPr>
      <dsp:spPr>
        <a:xfrm>
          <a:off x="0" y="20840"/>
          <a:ext cx="7490523" cy="117936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b="1" kern="1200" dirty="0">
              <a:solidFill>
                <a:schemeClr val="tx1"/>
              </a:solidFill>
            </a:rPr>
            <a:t>THE NATIVE LANGUAGE </a:t>
          </a:r>
          <a:r>
            <a:rPr lang="en-US" sz="2100" kern="1200" dirty="0">
              <a:solidFill>
                <a:schemeClr val="tx1"/>
              </a:solidFill>
            </a:rPr>
            <a:t>_________________________</a:t>
          </a:r>
          <a:r>
            <a:rPr lang="en-US" sz="2100" b="1" kern="1200" dirty="0">
              <a:solidFill>
                <a:schemeClr val="tx1"/>
              </a:solidFill>
            </a:rPr>
            <a:t> BY CELTS BY THE TIME ENGLISH BECAME THE OFFICIAL </a:t>
          </a:r>
          <a:r>
            <a:rPr kumimoji="0" lang="en-US" sz="2100" b="1" i="0" u="none" strike="noStrike" kern="1200" cap="none" spc="0" normalizeH="0" baseline="0" noProof="0" dirty="0">
              <a:ln>
                <a:noFill/>
              </a:ln>
              <a:solidFill>
                <a:schemeClr val="tx1"/>
              </a:solidFill>
              <a:effectLst/>
              <a:uLnTx/>
              <a:uFillTx/>
              <a:latin typeface="Century Gothic" panose="020B0502020202020204"/>
              <a:ea typeface="+mn-ea"/>
              <a:cs typeface="+mn-cs"/>
            </a:rPr>
            <a:t>LANGUAGE. </a:t>
          </a:r>
          <a:r>
            <a:rPr kumimoji="0" lang="en-US" sz="2100" b="1" i="0" u="none" strike="noStrike" kern="1200" cap="none" spc="0" normalizeH="0" baseline="0" noProof="0" dirty="0">
              <a:ln>
                <a:noFill/>
              </a:ln>
              <a:solidFill>
                <a:srgbClr val="FF0000"/>
              </a:solidFill>
              <a:effectLst/>
              <a:uLnTx/>
              <a:uFillTx/>
              <a:latin typeface="Century Gothic" panose="020B0502020202020204"/>
              <a:ea typeface="+mn-ea"/>
              <a:cs typeface="+mn-cs"/>
            </a:rPr>
            <a:t>(KEEP)</a:t>
          </a:r>
          <a:endParaRPr lang="ru-RU" sz="2100" kern="1200" dirty="0"/>
        </a:p>
      </dsp:txBody>
      <dsp:txXfrm>
        <a:off x="57572" y="78412"/>
        <a:ext cx="7375379" cy="1064216"/>
      </dsp:txXfrm>
    </dsp:sp>
    <dsp:sp modelId="{EBE121F7-E208-476E-B65C-35277BF3A5BF}">
      <dsp:nvSpPr>
        <dsp:cNvPr id="0" name=""/>
        <dsp:cNvSpPr/>
      </dsp:nvSpPr>
      <dsp:spPr>
        <a:xfrm>
          <a:off x="0" y="3448"/>
          <a:ext cx="7490523" cy="117936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b="1" kern="1200" dirty="0">
              <a:solidFill>
                <a:schemeClr val="tx1"/>
              </a:solidFill>
            </a:rPr>
            <a:t>THE NATIVE LANGUAGE ………. ………. </a:t>
          </a:r>
          <a:r>
            <a:rPr lang="en-US" sz="2100" b="1" kern="1200" dirty="0">
              <a:solidFill>
                <a:srgbClr val="FF0000"/>
              </a:solidFill>
            </a:rPr>
            <a:t>(KEPP) </a:t>
          </a:r>
          <a:r>
            <a:rPr lang="en-US" sz="2100" b="1" kern="1200" dirty="0">
              <a:solidFill>
                <a:schemeClr val="tx1"/>
              </a:solidFill>
            </a:rPr>
            <a:t>BY CELTS BY THE TIME ENGLISH BECAME THE OFFICIAL </a:t>
          </a:r>
          <a:r>
            <a:rPr kumimoji="0" lang="en-US" sz="2100" b="1" i="0" u="none" strike="noStrike" kern="1200" cap="none" spc="0" normalizeH="0" baseline="0" noProof="0" dirty="0">
              <a:ln>
                <a:noFill/>
              </a:ln>
              <a:solidFill>
                <a:schemeClr val="tx1"/>
              </a:solidFill>
              <a:effectLst/>
              <a:uLnTx/>
              <a:uFillTx/>
              <a:latin typeface="Century Gothic" panose="020B0502020202020204"/>
              <a:ea typeface="+mn-ea"/>
              <a:cs typeface="+mn-cs"/>
            </a:rPr>
            <a:t>LANGUAGE.</a:t>
          </a:r>
          <a:endParaRPr lang="ru-RU" sz="2100" kern="1200" dirty="0">
            <a:solidFill>
              <a:srgbClr val="FF0000"/>
            </a:solidFill>
          </a:endParaRPr>
        </a:p>
      </dsp:txBody>
      <dsp:txXfrm>
        <a:off x="57572" y="61020"/>
        <a:ext cx="7375379" cy="106421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DB1FD0-F42B-4E24-AFAC-6E87FB40F4E9}">
      <dsp:nvSpPr>
        <dsp:cNvPr id="0" name=""/>
        <dsp:cNvSpPr/>
      </dsp:nvSpPr>
      <dsp:spPr>
        <a:xfrm>
          <a:off x="0" y="166681"/>
          <a:ext cx="8534399" cy="52767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ClrTx/>
            <a:buSzTx/>
            <a:buFontTx/>
            <a:buNone/>
          </a:pPr>
          <a:r>
            <a:rPr lang="en-US" sz="2200" b="1" kern="1200" dirty="0">
              <a:solidFill>
                <a:schemeClr val="tx1"/>
              </a:solidFill>
              <a:latin typeface="Times New Roman" panose="02020603050405020304" pitchFamily="18" charset="0"/>
              <a:ea typeface="+mj-ea"/>
              <a:cs typeface="Times New Roman" panose="02020603050405020304" pitchFamily="18" charset="0"/>
            </a:rPr>
            <a:t>THE FLOWERS </a:t>
          </a:r>
          <a:r>
            <a:rPr lang="en-US" sz="2200" b="1" kern="1200" dirty="0">
              <a:solidFill>
                <a:schemeClr val="accent6"/>
              </a:solidFill>
              <a:latin typeface="Times New Roman" panose="02020603050405020304" pitchFamily="18" charset="0"/>
              <a:ea typeface="+mj-ea"/>
              <a:cs typeface="Times New Roman" panose="02020603050405020304" pitchFamily="18" charset="0"/>
            </a:rPr>
            <a:t>HAVE</a:t>
          </a:r>
          <a:r>
            <a:rPr lang="en-US" sz="2200" b="1" kern="1200" dirty="0">
              <a:solidFill>
                <a:schemeClr val="tx1"/>
              </a:solidFill>
              <a:latin typeface="Times New Roman" panose="02020603050405020304" pitchFamily="18" charset="0"/>
              <a:ea typeface="+mj-ea"/>
              <a:cs typeface="Times New Roman" panose="02020603050405020304" pitchFamily="18" charset="0"/>
            </a:rPr>
            <a:t> ALREADY </a:t>
          </a:r>
          <a:r>
            <a:rPr lang="en-US" sz="2200" b="1" kern="1200" dirty="0">
              <a:solidFill>
                <a:schemeClr val="accent6"/>
              </a:solidFill>
              <a:latin typeface="Times New Roman" panose="02020603050405020304" pitchFamily="18" charset="0"/>
              <a:ea typeface="+mj-ea"/>
              <a:cs typeface="Times New Roman" panose="02020603050405020304" pitchFamily="18" charset="0"/>
            </a:rPr>
            <a:t>BEEN WATERED</a:t>
          </a:r>
          <a:r>
            <a:rPr lang="en-US" sz="2200" b="1" kern="1200" dirty="0">
              <a:solidFill>
                <a:schemeClr val="tx1"/>
              </a:solidFill>
              <a:latin typeface="Times New Roman" panose="02020603050405020304" pitchFamily="18" charset="0"/>
              <a:ea typeface="+mj-ea"/>
              <a:cs typeface="Times New Roman" panose="02020603050405020304" pitchFamily="18" charset="0"/>
            </a:rPr>
            <a:t>.</a:t>
          </a:r>
          <a:endParaRPr lang="ru-RU" sz="2200" kern="1200" dirty="0">
            <a:solidFill>
              <a:schemeClr val="tx1"/>
            </a:solidFill>
          </a:endParaRPr>
        </a:p>
      </dsp:txBody>
      <dsp:txXfrm>
        <a:off x="25759" y="192440"/>
        <a:ext cx="8482881" cy="476152"/>
      </dsp:txXfrm>
    </dsp:sp>
    <dsp:sp modelId="{114168AB-EABC-4906-8F19-B19E497A87D8}">
      <dsp:nvSpPr>
        <dsp:cNvPr id="0" name=""/>
        <dsp:cNvSpPr/>
      </dsp:nvSpPr>
      <dsp:spPr>
        <a:xfrm>
          <a:off x="0" y="694352"/>
          <a:ext cx="8534399" cy="364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0967" tIns="27940" rIns="156464" bIns="27940" numCol="1" spcCol="1270" anchor="t" anchorCtr="0">
          <a:noAutofit/>
        </a:bodyPr>
        <a:lstStyle/>
        <a:p>
          <a:pPr marL="171450" lvl="1" indent="-171450" algn="l" defTabSz="755650">
            <a:lnSpc>
              <a:spcPct val="90000"/>
            </a:lnSpc>
            <a:spcBef>
              <a:spcPct val="0"/>
            </a:spcBef>
            <a:spcAft>
              <a:spcPct val="20000"/>
            </a:spcAft>
            <a:buChar char="•"/>
          </a:pPr>
          <a:endParaRPr lang="ru-RU" sz="1700" kern="1200"/>
        </a:p>
      </dsp:txBody>
      <dsp:txXfrm>
        <a:off x="0" y="694352"/>
        <a:ext cx="8534399" cy="364320"/>
      </dsp:txXfrm>
    </dsp:sp>
    <dsp:sp modelId="{09ACC9E5-7C2A-43B3-A00C-3DAAC6B39560}">
      <dsp:nvSpPr>
        <dsp:cNvPr id="0" name=""/>
        <dsp:cNvSpPr/>
      </dsp:nvSpPr>
      <dsp:spPr>
        <a:xfrm>
          <a:off x="0" y="182200"/>
          <a:ext cx="8534399" cy="52767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ClrTx/>
            <a:buSzTx/>
            <a:buFontTx/>
            <a:buNone/>
          </a:pPr>
          <a:r>
            <a:rPr kumimoji="0" lang="en-US" sz="2200" b="1" i="0" u="sng" strike="noStrike" kern="1200" cap="none" spc="0" normalizeH="0" baseline="0" noProof="0" dirty="0">
              <a:ln>
                <a:noFill/>
              </a:ln>
              <a:solidFill>
                <a:schemeClr val="accent6"/>
              </a:solidFill>
              <a:effectLst/>
              <a:uLnTx/>
              <a:uFillTx/>
              <a:latin typeface="Times New Roman" panose="02020603050405020304" pitchFamily="18" charset="0"/>
              <a:ea typeface="+mn-ea"/>
              <a:cs typeface="Times New Roman" panose="02020603050405020304" pitchFamily="18" charset="0"/>
            </a:rPr>
            <a:t>HAVE</a:t>
          </a:r>
          <a:r>
            <a:rPr kumimoji="0" lang="en-US" sz="2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THE FLOWERS  </a:t>
          </a:r>
          <a:r>
            <a:rPr kumimoji="0" lang="en-US" sz="2200" b="1" i="0" u="none" strike="noStrike" kern="1200" cap="none" spc="0" normalizeH="0" baseline="0" noProof="0" dirty="0">
              <a:ln>
                <a:noFill/>
              </a:ln>
              <a:solidFill>
                <a:schemeClr val="accent6"/>
              </a:solidFill>
              <a:effectLst/>
              <a:uLnTx/>
              <a:uFillTx/>
              <a:latin typeface="Times New Roman" panose="02020603050405020304" pitchFamily="18" charset="0"/>
              <a:ea typeface="+mn-ea"/>
              <a:cs typeface="Times New Roman" panose="02020603050405020304" pitchFamily="18" charset="0"/>
            </a:rPr>
            <a:t>BEEN WATERED</a:t>
          </a:r>
          <a:r>
            <a:rPr kumimoji="0" lang="en-US" sz="2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NO, THEY </a:t>
          </a:r>
          <a:r>
            <a:rPr kumimoji="0" lang="en-US" sz="2200" b="1" i="0" u="none" strike="noStrike" kern="1200" cap="none" spc="0" normalizeH="0" baseline="0" noProof="0" dirty="0">
              <a:ln>
                <a:noFill/>
              </a:ln>
              <a:solidFill>
                <a:schemeClr val="accent6"/>
              </a:solidFill>
              <a:effectLst/>
              <a:uLnTx/>
              <a:uFillTx/>
              <a:latin typeface="Times New Roman" panose="02020603050405020304" pitchFamily="18" charset="0"/>
              <a:ea typeface="+mn-ea"/>
              <a:cs typeface="Times New Roman" panose="02020603050405020304" pitchFamily="18" charset="0"/>
            </a:rPr>
            <a:t>HAVEN’T</a:t>
          </a:r>
          <a:r>
            <a:rPr kumimoji="0" lang="en-US" sz="2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endParaRPr lang="ru-RU" sz="2200" kern="1200" dirty="0">
            <a:solidFill>
              <a:schemeClr val="tx1"/>
            </a:solidFill>
          </a:endParaRPr>
        </a:p>
      </dsp:txBody>
      <dsp:txXfrm>
        <a:off x="25759" y="207959"/>
        <a:ext cx="8482881" cy="476152"/>
      </dsp:txXfrm>
    </dsp:sp>
    <dsp:sp modelId="{E6992665-7184-4FA6-846A-C0A0CE471537}">
      <dsp:nvSpPr>
        <dsp:cNvPr id="0" name=""/>
        <dsp:cNvSpPr/>
      </dsp:nvSpPr>
      <dsp:spPr>
        <a:xfrm>
          <a:off x="0" y="1586342"/>
          <a:ext cx="8534399" cy="364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0967" tIns="27940" rIns="156464" bIns="27940" numCol="1" spcCol="1270" anchor="t" anchorCtr="0">
          <a:noAutofit/>
        </a:bodyPr>
        <a:lstStyle/>
        <a:p>
          <a:pPr marL="171450" lvl="1" indent="-171450" algn="l" defTabSz="755650">
            <a:lnSpc>
              <a:spcPct val="90000"/>
            </a:lnSpc>
            <a:spcBef>
              <a:spcPct val="0"/>
            </a:spcBef>
            <a:spcAft>
              <a:spcPct val="20000"/>
            </a:spcAft>
            <a:buChar char="•"/>
          </a:pPr>
          <a:endParaRPr lang="ru-RU" sz="1700" kern="1200"/>
        </a:p>
      </dsp:txBody>
      <dsp:txXfrm>
        <a:off x="0" y="1586342"/>
        <a:ext cx="8534399" cy="36432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9F5B0F-7577-47E7-9806-5ABCD24B6FE5}">
      <dsp:nvSpPr>
        <dsp:cNvPr id="0" name=""/>
        <dsp:cNvSpPr/>
      </dsp:nvSpPr>
      <dsp:spPr>
        <a:xfrm>
          <a:off x="0" y="0"/>
          <a:ext cx="8592441" cy="876951"/>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ClrTx/>
            <a:buSzTx/>
            <a:buFontTx/>
            <a:buNone/>
          </a:pPr>
          <a:r>
            <a:rPr kumimoji="0" lang="en-US" sz="1300" b="1" i="0" u="none" strike="noStrike" kern="1200" cap="none" spc="0" normalizeH="0" baseline="0" noProof="0" dirty="0">
              <a:ln>
                <a:noFill/>
              </a:ln>
              <a:solidFill>
                <a:schemeClr val="tx1"/>
              </a:solidFill>
              <a:effectLst/>
              <a:uLnTx/>
              <a:uFillTx/>
              <a:latin typeface="Times New Roman" panose="02020603050405020304" pitchFamily="18" charset="0"/>
              <a:ea typeface="Calibri" panose="020F0502020204030204" pitchFamily="34" charset="0"/>
              <a:cs typeface="Times New Roman" panose="02020603050405020304" pitchFamily="18" charset="0"/>
            </a:rPr>
            <a:t>MAILS </a:t>
          </a:r>
          <a:r>
            <a:rPr kumimoji="0" lang="en-US" sz="1300" b="1" i="0" u="none" strike="noStrike" kern="1200" cap="none" spc="0" normalizeH="0" baseline="0" noProof="0" dirty="0">
              <a:ln>
                <a:noFill/>
              </a:ln>
              <a:solidFill>
                <a:schemeClr val="accent6"/>
              </a:solidFill>
              <a:effectLst/>
              <a:uLnTx/>
              <a:uFillTx/>
              <a:latin typeface="Times New Roman" panose="02020603050405020304" pitchFamily="18" charset="0"/>
              <a:ea typeface="Calibri" panose="020F0502020204030204" pitchFamily="34" charset="0"/>
              <a:cs typeface="Times New Roman" panose="02020603050405020304" pitchFamily="18" charset="0"/>
            </a:rPr>
            <a:t>WERE BEING SENT </a:t>
          </a:r>
          <a:r>
            <a:rPr kumimoji="0" lang="en-US" sz="1300" b="1" i="0" u="none" strike="noStrike" kern="1200" cap="none" spc="0" normalizeH="0" baseline="0" noProof="0" dirty="0">
              <a:ln>
                <a:noFill/>
              </a:ln>
              <a:solidFill>
                <a:schemeClr val="tx1"/>
              </a:solidFill>
              <a:effectLst/>
              <a:uLnTx/>
              <a:uFillTx/>
              <a:latin typeface="Times New Roman" panose="02020603050405020304" pitchFamily="18" charset="0"/>
              <a:ea typeface="Calibri" panose="020F0502020204030204" pitchFamily="34" charset="0"/>
              <a:cs typeface="Times New Roman" panose="02020603050405020304" pitchFamily="18" charset="0"/>
            </a:rPr>
            <a:t>AT 5 P.M. YESTERDAY</a:t>
          </a:r>
          <a:r>
            <a:rPr kumimoji="0" lang="en-US" sz="1300" b="1" i="0" u="none" strike="noStrike" kern="1200" cap="none" spc="0" normalizeH="0" baseline="0" noProof="0" dirty="0">
              <a:ln>
                <a:noFill/>
              </a:ln>
              <a:solidFill>
                <a:srgbClr val="002060"/>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endParaRPr lang="ru-RU" sz="1300" kern="1200" dirty="0"/>
        </a:p>
      </dsp:txBody>
      <dsp:txXfrm>
        <a:off x="42809" y="42809"/>
        <a:ext cx="8506823" cy="791333"/>
      </dsp:txXfrm>
    </dsp:sp>
    <dsp:sp modelId="{CF874947-274F-44BD-8837-8104CAA67D2E}">
      <dsp:nvSpPr>
        <dsp:cNvPr id="0" name=""/>
        <dsp:cNvSpPr/>
      </dsp:nvSpPr>
      <dsp:spPr>
        <a:xfrm>
          <a:off x="0" y="895715"/>
          <a:ext cx="8592441" cy="215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2810" tIns="16510" rIns="92456" bIns="16510" numCol="1" spcCol="1270" anchor="t" anchorCtr="0">
          <a:noAutofit/>
        </a:bodyPr>
        <a:lstStyle/>
        <a:p>
          <a:pPr marL="57150" lvl="1" indent="-57150" algn="l" defTabSz="444500">
            <a:lnSpc>
              <a:spcPct val="90000"/>
            </a:lnSpc>
            <a:spcBef>
              <a:spcPct val="0"/>
            </a:spcBef>
            <a:spcAft>
              <a:spcPct val="20000"/>
            </a:spcAft>
            <a:buChar char="•"/>
          </a:pPr>
          <a:endParaRPr lang="ru-RU" sz="1000" kern="1200"/>
        </a:p>
      </dsp:txBody>
      <dsp:txXfrm>
        <a:off x="0" y="895715"/>
        <a:ext cx="8592441" cy="215280"/>
      </dsp:txXfrm>
    </dsp:sp>
    <dsp:sp modelId="{5955E57C-AF27-4752-93E3-4A9BBD926F44}">
      <dsp:nvSpPr>
        <dsp:cNvPr id="0" name=""/>
        <dsp:cNvSpPr/>
      </dsp:nvSpPr>
      <dsp:spPr>
        <a:xfrm>
          <a:off x="0" y="0"/>
          <a:ext cx="8592441" cy="876951"/>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ClrTx/>
            <a:buSzTx/>
            <a:buFontTx/>
            <a:buNone/>
          </a:pPr>
          <a:r>
            <a:rPr kumimoji="0" lang="en-US" sz="2000" b="1" i="0" u="sng"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WERE</a:t>
          </a:r>
          <a:r>
            <a:rPr kumimoji="0" lang="en-US" sz="20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000" b="1" i="0" u="none" strike="noStrike" kern="1200" cap="none" spc="0" normalizeH="0" baseline="0" noProof="0" dirty="0">
              <a:ln>
                <a:noFill/>
              </a:ln>
              <a:solidFill>
                <a:schemeClr val="tx1"/>
              </a:solidFill>
              <a:effectLst/>
              <a:uLnTx/>
              <a:uFillTx/>
              <a:latin typeface="Times New Roman" panose="02020603050405020304" pitchFamily="18" charset="0"/>
              <a:ea typeface="Calibri" panose="020F0502020204030204" pitchFamily="34" charset="0"/>
              <a:cs typeface="Times New Roman" panose="02020603050405020304" pitchFamily="18" charset="0"/>
            </a:rPr>
            <a:t>MAILS  </a:t>
          </a:r>
          <a:r>
            <a:rPr kumimoji="0" lang="en-US" sz="20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BEING SENT </a:t>
          </a:r>
          <a:r>
            <a:rPr kumimoji="0" lang="en-US" sz="2000" b="1" i="0" u="none" strike="noStrike" kern="1200" cap="none" spc="0" normalizeH="0" baseline="0" noProof="0" dirty="0">
              <a:ln>
                <a:noFill/>
              </a:ln>
              <a:solidFill>
                <a:schemeClr val="tx1"/>
              </a:solidFill>
              <a:effectLst/>
              <a:uLnTx/>
              <a:uFillTx/>
              <a:latin typeface="Times New Roman" panose="02020603050405020304" pitchFamily="18" charset="0"/>
              <a:ea typeface="Calibri" panose="020F0502020204030204" pitchFamily="34" charset="0"/>
              <a:cs typeface="Times New Roman" panose="02020603050405020304" pitchFamily="18" charset="0"/>
            </a:rPr>
            <a:t>AT 5 P.M. YESTERDAY? </a:t>
          </a:r>
        </a:p>
        <a:p>
          <a:pPr marL="0" lvl="0" indent="0" algn="l" defTabSz="889000">
            <a:lnSpc>
              <a:spcPct val="90000"/>
            </a:lnSpc>
            <a:spcBef>
              <a:spcPct val="0"/>
            </a:spcBef>
            <a:spcAft>
              <a:spcPct val="35000"/>
            </a:spcAft>
            <a:buClrTx/>
            <a:buSzTx/>
            <a:buFontTx/>
            <a:buNone/>
          </a:pPr>
          <a:r>
            <a:rPr kumimoji="0" lang="en-US" sz="2000" b="1" i="0" u="none" strike="noStrike" kern="1200" cap="none" spc="0" normalizeH="0" baseline="0" noProof="0" dirty="0">
              <a:ln>
                <a:noFill/>
              </a:ln>
              <a:solidFill>
                <a:schemeClr val="tx1"/>
              </a:solidFill>
              <a:effectLst/>
              <a:uLnTx/>
              <a:uFillTx/>
              <a:latin typeface="Times New Roman" panose="02020603050405020304" pitchFamily="18" charset="0"/>
              <a:ea typeface="Calibri" panose="020F0502020204030204" pitchFamily="34" charset="0"/>
              <a:cs typeface="Times New Roman" panose="02020603050405020304" pitchFamily="18" charset="0"/>
            </a:rPr>
            <a:t>YES, THEY </a:t>
          </a:r>
          <a:r>
            <a:rPr kumimoji="0" lang="en-US" sz="20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WERE</a:t>
          </a:r>
          <a:r>
            <a:rPr kumimoji="0" lang="en-US" sz="18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endParaRPr lang="ru-RU" sz="1800" kern="1200" dirty="0">
            <a:solidFill>
              <a:srgbClr val="FF0000"/>
            </a:solidFill>
          </a:endParaRPr>
        </a:p>
      </dsp:txBody>
      <dsp:txXfrm>
        <a:off x="42809" y="42809"/>
        <a:ext cx="8506823" cy="791333"/>
      </dsp:txXfrm>
    </dsp:sp>
    <dsp:sp modelId="{C9CFBCEE-DB2D-476C-B9EC-960E267672DF}">
      <dsp:nvSpPr>
        <dsp:cNvPr id="0" name=""/>
        <dsp:cNvSpPr/>
      </dsp:nvSpPr>
      <dsp:spPr>
        <a:xfrm>
          <a:off x="0" y="1987947"/>
          <a:ext cx="8592441" cy="215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2810" tIns="16510" rIns="92456" bIns="16510" numCol="1" spcCol="1270" anchor="t" anchorCtr="0">
          <a:noAutofit/>
        </a:bodyPr>
        <a:lstStyle/>
        <a:p>
          <a:pPr marL="57150" lvl="1" indent="-57150" algn="l" defTabSz="444500">
            <a:lnSpc>
              <a:spcPct val="90000"/>
            </a:lnSpc>
            <a:spcBef>
              <a:spcPct val="0"/>
            </a:spcBef>
            <a:spcAft>
              <a:spcPct val="20000"/>
            </a:spcAft>
            <a:buChar char="•"/>
          </a:pPr>
          <a:endParaRPr lang="ru-RU" sz="1000" kern="1200"/>
        </a:p>
      </dsp:txBody>
      <dsp:txXfrm>
        <a:off x="0" y="1987947"/>
        <a:ext cx="8592441" cy="21528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0881A9-1BE2-444D-A92E-8B005ECBD78E}">
      <dsp:nvSpPr>
        <dsp:cNvPr id="0" name=""/>
        <dsp:cNvSpPr/>
      </dsp:nvSpPr>
      <dsp:spPr>
        <a:xfrm>
          <a:off x="0" y="2975"/>
          <a:ext cx="9925237" cy="455715"/>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dirty="0"/>
            <a:t>3</a:t>
          </a:r>
          <a:r>
            <a:rPr lang="en-US" sz="1900" b="1" i="0" kern="1200" baseline="0" dirty="0"/>
            <a:t>. The poetic name of Russia  is ……...</a:t>
          </a:r>
          <a:endParaRPr lang="ru-RU" sz="1900" kern="1200" dirty="0"/>
        </a:p>
      </dsp:txBody>
      <dsp:txXfrm>
        <a:off x="22246" y="25221"/>
        <a:ext cx="9880745" cy="411223"/>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80D2E7-2438-445E-8A8E-FC5EEA83947C}">
      <dsp:nvSpPr>
        <dsp:cNvPr id="0" name=""/>
        <dsp:cNvSpPr/>
      </dsp:nvSpPr>
      <dsp:spPr>
        <a:xfrm>
          <a:off x="0" y="7026"/>
          <a:ext cx="9925238" cy="63648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i="0" kern="1200" baseline="0" dirty="0"/>
            <a:t>1.AFTER  REPEATING  THE  GRAMMAR  VOICE </a:t>
          </a:r>
          <a:r>
            <a:rPr lang="ru-RU" sz="1600" b="1" i="0" kern="1200" baseline="0" dirty="0"/>
            <a:t> I </a:t>
          </a:r>
          <a:r>
            <a:rPr lang="en-US" sz="1600" b="1" i="0" kern="1200" baseline="0" dirty="0"/>
            <a:t> </a:t>
          </a:r>
          <a:r>
            <a:rPr lang="ru-RU" sz="1600" b="1" i="0" kern="1200" baseline="0" dirty="0" err="1"/>
            <a:t>ca</a:t>
          </a:r>
          <a:r>
            <a:rPr lang="en-US" sz="1600" b="1" i="0" kern="1200" baseline="0" dirty="0"/>
            <a:t>N  USE …..</a:t>
          </a:r>
          <a:br>
            <a:rPr lang="en-US" sz="1600" b="1" i="0" kern="1200" baseline="0" dirty="0"/>
          </a:br>
          <a:endParaRPr lang="ru-RU" sz="1600" kern="1200" dirty="0"/>
        </a:p>
      </dsp:txBody>
      <dsp:txXfrm>
        <a:off x="31070" y="38096"/>
        <a:ext cx="9863098" cy="57434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89A0BA-6C88-49C3-ADFC-8B5554CBD282}">
      <dsp:nvSpPr>
        <dsp:cNvPr id="0" name=""/>
        <dsp:cNvSpPr/>
      </dsp:nvSpPr>
      <dsp:spPr>
        <a:xfrm>
          <a:off x="0" y="2975"/>
          <a:ext cx="9925237" cy="455715"/>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i="0" kern="1200" baseline="0" dirty="0"/>
            <a:t>2. It  was  interesting  to  know  about…</a:t>
          </a:r>
          <a:endParaRPr lang="ru-RU" sz="1900" kern="1200" dirty="0"/>
        </a:p>
      </dsp:txBody>
      <dsp:txXfrm>
        <a:off x="22246" y="25221"/>
        <a:ext cx="9880745" cy="411223"/>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8ED9E9-0D36-4DFE-AC81-F1D2C36EB796}">
      <dsp:nvSpPr>
        <dsp:cNvPr id="0" name=""/>
        <dsp:cNvSpPr/>
      </dsp:nvSpPr>
      <dsp:spPr>
        <a:xfrm>
          <a:off x="0" y="2975"/>
          <a:ext cx="9925237" cy="455715"/>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i="0" kern="1200" baseline="0" dirty="0"/>
            <a:t>4.The poetic name of THE UK   is ……..</a:t>
          </a:r>
          <a:endParaRPr lang="ru-RU" sz="1900" kern="1200" dirty="0"/>
        </a:p>
      </dsp:txBody>
      <dsp:txXfrm>
        <a:off x="22246" y="25221"/>
        <a:ext cx="9880745" cy="411223"/>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7F2BC2-E99C-494B-85EF-5D65D2E9BACA}">
      <dsp:nvSpPr>
        <dsp:cNvPr id="0" name=""/>
        <dsp:cNvSpPr/>
      </dsp:nvSpPr>
      <dsp:spPr>
        <a:xfrm>
          <a:off x="0" y="11570"/>
          <a:ext cx="9925237" cy="407745"/>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b="1" i="0" kern="1200" baseline="0" dirty="0"/>
            <a:t>5.The Russian  flag  is  sometimes  called ……..</a:t>
          </a:r>
          <a:endParaRPr lang="ru-RU" sz="1700" kern="1200" dirty="0"/>
        </a:p>
      </dsp:txBody>
      <dsp:txXfrm>
        <a:off x="19904" y="31474"/>
        <a:ext cx="9885429" cy="367937"/>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8C8ADB-286E-42BF-862E-AA04A36D3646}">
      <dsp:nvSpPr>
        <dsp:cNvPr id="0" name=""/>
        <dsp:cNvSpPr/>
      </dsp:nvSpPr>
      <dsp:spPr>
        <a:xfrm>
          <a:off x="0" y="542"/>
          <a:ext cx="9925237" cy="670915"/>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ru-RU" sz="1600" b="1" i="0" kern="1200" baseline="0" dirty="0"/>
            <a:t>1. </a:t>
          </a:r>
          <a:r>
            <a:rPr lang="en-US" sz="1600" b="1" i="0" kern="1200" baseline="0" dirty="0"/>
            <a:t>AFTER REPEATING THE GRAMMAR VOICE</a:t>
          </a:r>
          <a:r>
            <a:rPr lang="ru-RU" sz="1600" b="1" i="0" kern="1200" baseline="0" dirty="0"/>
            <a:t> I </a:t>
          </a:r>
          <a:r>
            <a:rPr lang="en-US" sz="1600" b="1" i="0" kern="1200" baseline="0" dirty="0"/>
            <a:t>CAN USE </a:t>
          </a:r>
          <a:r>
            <a:rPr lang="en-US" sz="1600" b="1" i="0" kern="1200" baseline="0" dirty="0">
              <a:solidFill>
                <a:srgbClr val="FF0000"/>
              </a:solidFill>
            </a:rPr>
            <a:t>THE PASSIVE VOICE IN SPEECH AND GRAMMATICAL EXERCISES.</a:t>
          </a:r>
          <a:endParaRPr lang="ru-RU" sz="1600" kern="1200" dirty="0">
            <a:solidFill>
              <a:srgbClr val="FF0000"/>
            </a:solidFill>
          </a:endParaRPr>
        </a:p>
      </dsp:txBody>
      <dsp:txXfrm>
        <a:off x="32751" y="33293"/>
        <a:ext cx="9859735" cy="605413"/>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AC3F0D-6F09-4489-9029-88A191163A55}">
      <dsp:nvSpPr>
        <dsp:cNvPr id="0" name=""/>
        <dsp:cNvSpPr/>
      </dsp:nvSpPr>
      <dsp:spPr>
        <a:xfrm>
          <a:off x="0" y="0"/>
          <a:ext cx="9925237" cy="503685"/>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ru-RU" sz="2100" b="1" i="0" kern="1200" baseline="0" dirty="0"/>
            <a:t>2. </a:t>
          </a:r>
          <a:r>
            <a:rPr lang="en-US" sz="2100" b="1" i="0" kern="1200" baseline="0" dirty="0"/>
            <a:t>it was interesting to know about </a:t>
          </a:r>
          <a:r>
            <a:rPr lang="en-US" sz="2100" b="1" i="0" kern="1200" baseline="0" dirty="0">
              <a:solidFill>
                <a:srgbClr val="FF0000"/>
              </a:solidFill>
            </a:rPr>
            <a:t>THE FLAGS OF RUSSIA, THE USA, THE UK.</a:t>
          </a:r>
          <a:endParaRPr lang="ru-RU" sz="2100" kern="1200" dirty="0">
            <a:solidFill>
              <a:srgbClr val="FF0000"/>
            </a:solidFill>
          </a:endParaRPr>
        </a:p>
      </dsp:txBody>
      <dsp:txXfrm>
        <a:off x="24588" y="24588"/>
        <a:ext cx="9876061" cy="45450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0B0B50-946E-4ECC-880F-28C6ED3F23FF}">
      <dsp:nvSpPr>
        <dsp:cNvPr id="0" name=""/>
        <dsp:cNvSpPr/>
      </dsp:nvSpPr>
      <dsp:spPr>
        <a:xfrm>
          <a:off x="0" y="345704"/>
          <a:ext cx="7490523" cy="87516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ClrTx/>
            <a:buSzTx/>
            <a:buFont typeface="+mj-lt"/>
            <a:buNone/>
          </a:pPr>
          <a:r>
            <a:rPr lang="en-US" sz="2200" b="1" kern="1200" dirty="0">
              <a:latin typeface="Century Gothic" panose="020B0502020202020204"/>
            </a:rPr>
            <a:t>THE SOUTHERN ACCENT </a:t>
          </a:r>
          <a:r>
            <a:rPr lang="en-US" sz="2200" kern="1200" dirty="0">
              <a:latin typeface="Century Gothic" panose="020B0502020202020204"/>
            </a:rPr>
            <a:t>____________________________ </a:t>
          </a:r>
          <a:r>
            <a:rPr lang="en-US" sz="2200" b="1" kern="1200" dirty="0">
              <a:latin typeface="Century Gothic" panose="020B0502020202020204"/>
            </a:rPr>
            <a:t>AS STANDARD ENGLISH BY 2022. </a:t>
          </a:r>
          <a:r>
            <a:rPr lang="en-US" sz="2200" b="1" kern="1200" dirty="0">
              <a:solidFill>
                <a:srgbClr val="FF0000"/>
              </a:solidFill>
              <a:latin typeface="Century Gothic" panose="020B0502020202020204"/>
            </a:rPr>
            <a:t>(ACCEPT)</a:t>
          </a:r>
          <a:endParaRPr lang="ru-RU" sz="2200" kern="1200" dirty="0">
            <a:solidFill>
              <a:srgbClr val="FF0000"/>
            </a:solidFill>
          </a:endParaRPr>
        </a:p>
      </dsp:txBody>
      <dsp:txXfrm>
        <a:off x="42722" y="388426"/>
        <a:ext cx="7405079" cy="789716"/>
      </dsp:txXfrm>
    </dsp:sp>
    <dsp:sp modelId="{7E818C47-9C93-4E9C-B468-00D6EE361E23}">
      <dsp:nvSpPr>
        <dsp:cNvPr id="0" name=""/>
        <dsp:cNvSpPr/>
      </dsp:nvSpPr>
      <dsp:spPr>
        <a:xfrm>
          <a:off x="0" y="353450"/>
          <a:ext cx="7490523" cy="87516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ClrTx/>
            <a:buSzTx/>
            <a:buFont typeface="+mj-lt"/>
            <a:buNone/>
          </a:pPr>
          <a:r>
            <a:rPr lang="en-US" sz="2200" b="1" kern="1200" dirty="0">
              <a:solidFill>
                <a:schemeClr val="tx1"/>
              </a:solidFill>
              <a:latin typeface="Century Gothic" panose="020B0502020202020204"/>
            </a:rPr>
            <a:t>THE SOUTHERN ACCENT ……………..</a:t>
          </a:r>
          <a:r>
            <a:rPr lang="en-US" sz="2200" b="1" kern="1200" dirty="0">
              <a:solidFill>
                <a:schemeClr val="accent6"/>
              </a:solidFill>
              <a:latin typeface="Century Gothic" panose="020B0502020202020204"/>
            </a:rPr>
            <a:t> (ACCEPT)</a:t>
          </a:r>
          <a:r>
            <a:rPr lang="en-US" sz="2200" kern="1200" dirty="0">
              <a:solidFill>
                <a:schemeClr val="tx1"/>
              </a:solidFill>
              <a:latin typeface="Century Gothic" panose="020B0502020202020204"/>
            </a:rPr>
            <a:t> </a:t>
          </a:r>
          <a:r>
            <a:rPr lang="en-US" sz="2200" b="1" kern="1200" dirty="0">
              <a:solidFill>
                <a:schemeClr val="tx1"/>
              </a:solidFill>
              <a:latin typeface="Century Gothic" panose="020B0502020202020204"/>
            </a:rPr>
            <a:t>AS STANDARD ENGLISH BY 2022.</a:t>
          </a:r>
          <a:endParaRPr lang="ru-RU" sz="2200" kern="1200" dirty="0">
            <a:solidFill>
              <a:srgbClr val="FF0000"/>
            </a:solidFill>
          </a:endParaRPr>
        </a:p>
      </dsp:txBody>
      <dsp:txXfrm>
        <a:off x="42722" y="396172"/>
        <a:ext cx="7405079" cy="789716"/>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F29213-CD6B-4E62-BFD3-B1C228C7BB70}">
      <dsp:nvSpPr>
        <dsp:cNvPr id="0" name=""/>
        <dsp:cNvSpPr/>
      </dsp:nvSpPr>
      <dsp:spPr>
        <a:xfrm>
          <a:off x="0" y="223"/>
          <a:ext cx="9925237" cy="461441"/>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endParaRPr lang="en-US" sz="2000" b="1" i="0" kern="1200" baseline="0" dirty="0"/>
        </a:p>
        <a:p>
          <a:pPr marL="0" lvl="0" indent="0" algn="l" defTabSz="889000">
            <a:lnSpc>
              <a:spcPct val="90000"/>
            </a:lnSpc>
            <a:spcBef>
              <a:spcPct val="0"/>
            </a:spcBef>
            <a:spcAft>
              <a:spcPct val="35000"/>
            </a:spcAft>
            <a:buNone/>
          </a:pPr>
          <a:r>
            <a:rPr lang="en-US" sz="2000" b="1" i="0" kern="1200" baseline="0" dirty="0"/>
            <a:t>3.The poetic name of Russia  is </a:t>
          </a:r>
          <a:r>
            <a:rPr lang="en-US" sz="2000" b="1" i="0" kern="1200" baseline="0" dirty="0">
              <a:solidFill>
                <a:srgbClr val="FF0000"/>
              </a:solidFill>
            </a:rPr>
            <a:t>RUS.</a:t>
          </a:r>
          <a:br>
            <a:rPr lang="en-US" sz="2000" b="1" i="0" kern="1200" baseline="0" dirty="0">
              <a:solidFill>
                <a:srgbClr val="FF0000"/>
              </a:solidFill>
            </a:rPr>
          </a:br>
          <a:endParaRPr lang="ru-RU" sz="2000" kern="1200" dirty="0">
            <a:solidFill>
              <a:srgbClr val="FF0000"/>
            </a:solidFill>
          </a:endParaRPr>
        </a:p>
      </dsp:txBody>
      <dsp:txXfrm>
        <a:off x="22526" y="22749"/>
        <a:ext cx="9880185" cy="416389"/>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DEBC08-D3C2-4EC7-B0F5-54FD16304361}">
      <dsp:nvSpPr>
        <dsp:cNvPr id="0" name=""/>
        <dsp:cNvSpPr/>
      </dsp:nvSpPr>
      <dsp:spPr>
        <a:xfrm>
          <a:off x="0" y="10551"/>
          <a:ext cx="9925237" cy="47970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i="0" kern="1200" baseline="0" dirty="0"/>
            <a:t>4.The poetic name of THE UK is </a:t>
          </a:r>
          <a:r>
            <a:rPr lang="en-US" sz="2000" b="1" i="0" kern="1200" baseline="0" dirty="0">
              <a:solidFill>
                <a:srgbClr val="FF0000"/>
              </a:solidFill>
            </a:rPr>
            <a:t>ALBION.</a:t>
          </a:r>
          <a:endParaRPr lang="ru-RU" sz="2000" kern="1200" dirty="0">
            <a:solidFill>
              <a:srgbClr val="FF0000"/>
            </a:solidFill>
          </a:endParaRPr>
        </a:p>
      </dsp:txBody>
      <dsp:txXfrm>
        <a:off x="23417" y="33968"/>
        <a:ext cx="9878403" cy="432866"/>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EC4AF9-150C-437A-BBAA-1217DAFB3D06}">
      <dsp:nvSpPr>
        <dsp:cNvPr id="0" name=""/>
        <dsp:cNvSpPr/>
      </dsp:nvSpPr>
      <dsp:spPr>
        <a:xfrm>
          <a:off x="0" y="352"/>
          <a:ext cx="9925236" cy="430534"/>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endParaRPr lang="en-US" sz="1800" b="1" i="0" kern="1200" baseline="0" dirty="0"/>
        </a:p>
        <a:p>
          <a:pPr marL="0" lvl="0" indent="0" algn="l" defTabSz="800100">
            <a:lnSpc>
              <a:spcPct val="90000"/>
            </a:lnSpc>
            <a:spcBef>
              <a:spcPct val="0"/>
            </a:spcBef>
            <a:spcAft>
              <a:spcPct val="35000"/>
            </a:spcAft>
            <a:buNone/>
          </a:pPr>
          <a:r>
            <a:rPr lang="en-US" sz="1800" b="1" i="0" kern="1200" baseline="0" dirty="0"/>
            <a:t>5.The Russian flag is sometimes called </a:t>
          </a:r>
          <a:r>
            <a:rPr lang="en-US" sz="1800" b="1" i="0" kern="1200" baseline="0" dirty="0">
              <a:solidFill>
                <a:srgbClr val="FF0000"/>
              </a:solidFill>
            </a:rPr>
            <a:t>THE IMPERIAL FLAG</a:t>
          </a:r>
          <a:r>
            <a:rPr lang="en-US" sz="1000" b="1" i="0" kern="1200" baseline="0" dirty="0">
              <a:solidFill>
                <a:srgbClr val="FF0000"/>
              </a:solidFill>
            </a:rPr>
            <a:t>.</a:t>
          </a:r>
          <a:br>
            <a:rPr lang="en-US" sz="1000" b="1" i="0" kern="1200" baseline="0" dirty="0">
              <a:solidFill>
                <a:srgbClr val="FF0000"/>
              </a:solidFill>
            </a:rPr>
          </a:br>
          <a:br>
            <a:rPr lang="en-US" sz="1000" b="1" i="0" kern="1200" baseline="0" dirty="0"/>
          </a:br>
          <a:endParaRPr lang="ru-RU" sz="1000" kern="1200" dirty="0"/>
        </a:p>
      </dsp:txBody>
      <dsp:txXfrm>
        <a:off x="21017" y="21369"/>
        <a:ext cx="9883202" cy="3885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BC23AC-5D0B-49C1-8C0C-28B7A2957A11}">
      <dsp:nvSpPr>
        <dsp:cNvPr id="0" name=""/>
        <dsp:cNvSpPr/>
      </dsp:nvSpPr>
      <dsp:spPr>
        <a:xfrm>
          <a:off x="0" y="39742"/>
          <a:ext cx="7015035" cy="88803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ClrTx/>
            <a:buSzTx/>
            <a:buFont typeface="+mj-lt"/>
            <a:buNone/>
          </a:pPr>
          <a:r>
            <a:rPr kumimoji="0" lang="en-US" sz="2200" b="1" i="0" u="none" strike="noStrike" kern="1200"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WALES __________________________ IN THE UNION JACK IN FUTURE. </a:t>
          </a:r>
          <a:r>
            <a:rPr kumimoji="0" lang="en-US" sz="22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(REPRESENT)</a:t>
          </a:r>
          <a:endParaRPr lang="ru-RU" sz="2200" kern="1200" dirty="0">
            <a:solidFill>
              <a:srgbClr val="FF0000"/>
            </a:solidFill>
          </a:endParaRPr>
        </a:p>
      </dsp:txBody>
      <dsp:txXfrm>
        <a:off x="43350" y="83092"/>
        <a:ext cx="6928335" cy="801330"/>
      </dsp:txXfrm>
    </dsp:sp>
    <dsp:sp modelId="{A7DBA82F-B266-4A59-87D1-20FDD8266EDD}">
      <dsp:nvSpPr>
        <dsp:cNvPr id="0" name=""/>
        <dsp:cNvSpPr/>
      </dsp:nvSpPr>
      <dsp:spPr>
        <a:xfrm>
          <a:off x="0" y="927772"/>
          <a:ext cx="7015035" cy="380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2727" tIns="27940" rIns="156464" bIns="27940" numCol="1" spcCol="1270" anchor="t" anchorCtr="0">
          <a:noAutofit/>
        </a:bodyPr>
        <a:lstStyle/>
        <a:p>
          <a:pPr marL="171450" lvl="1" indent="-171450" algn="l" defTabSz="755650">
            <a:lnSpc>
              <a:spcPct val="90000"/>
            </a:lnSpc>
            <a:spcBef>
              <a:spcPct val="0"/>
            </a:spcBef>
            <a:spcAft>
              <a:spcPct val="20000"/>
            </a:spcAft>
            <a:buChar char="•"/>
          </a:pPr>
          <a:endParaRPr lang="ru-RU" sz="1700" kern="1200"/>
        </a:p>
      </dsp:txBody>
      <dsp:txXfrm>
        <a:off x="0" y="927772"/>
        <a:ext cx="7015035" cy="380880"/>
      </dsp:txXfrm>
    </dsp:sp>
    <dsp:sp modelId="{2D161A41-8E07-41A8-9919-8E05DC9E39DD}">
      <dsp:nvSpPr>
        <dsp:cNvPr id="0" name=""/>
        <dsp:cNvSpPr/>
      </dsp:nvSpPr>
      <dsp:spPr>
        <a:xfrm>
          <a:off x="0" y="46802"/>
          <a:ext cx="7015035" cy="858476"/>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ClrTx/>
            <a:buSzTx/>
            <a:buFont typeface="+mj-lt"/>
            <a:buNone/>
          </a:pPr>
          <a:r>
            <a:rPr kumimoji="0" lang="en-US" sz="2200" b="1" i="0" u="none" strike="noStrike" kern="1200"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WALES </a:t>
          </a:r>
          <a:r>
            <a:rPr kumimoji="0" lang="en-US" sz="2200" b="1" i="0" u="none" strike="noStrike" kern="1200" cap="none" spc="0" normalizeH="0" baseline="0" noProof="0" dirty="0">
              <a:ln>
                <a:noFill/>
              </a:ln>
              <a:solidFill>
                <a:schemeClr val="accent6"/>
              </a:solidFill>
              <a:effectLst/>
              <a:uLnTx/>
              <a:uFillTx/>
              <a:latin typeface="Helvetica" panose="020B0604020202020204" pitchFamily="34" charset="0"/>
              <a:ea typeface="Times New Roman" panose="02020603050405020304" pitchFamily="18" charset="0"/>
              <a:cs typeface="Times New Roman" panose="02020603050405020304" pitchFamily="18" charset="0"/>
            </a:rPr>
            <a:t>WON’T BE PRESENTED </a:t>
          </a:r>
          <a:r>
            <a:rPr kumimoji="0" lang="en-US" sz="2200" b="1" i="0" u="none" strike="noStrike" kern="1200"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IN THE UNION JACK IN FUTURE. </a:t>
          </a:r>
          <a:endParaRPr lang="ru-RU" sz="2200" kern="1200" dirty="0">
            <a:solidFill>
              <a:srgbClr val="FF0000"/>
            </a:solidFill>
          </a:endParaRPr>
        </a:p>
      </dsp:txBody>
      <dsp:txXfrm>
        <a:off x="41907" y="88709"/>
        <a:ext cx="6931221" cy="774662"/>
      </dsp:txXfrm>
    </dsp:sp>
    <dsp:sp modelId="{0974445E-D376-49A6-9B59-2AC9D843FB7B}">
      <dsp:nvSpPr>
        <dsp:cNvPr id="0" name=""/>
        <dsp:cNvSpPr/>
      </dsp:nvSpPr>
      <dsp:spPr>
        <a:xfrm>
          <a:off x="0" y="2167129"/>
          <a:ext cx="7015035" cy="380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2727" tIns="27940" rIns="156464" bIns="27940" numCol="1" spcCol="1270" anchor="t" anchorCtr="0">
          <a:noAutofit/>
        </a:bodyPr>
        <a:lstStyle/>
        <a:p>
          <a:pPr marL="171450" lvl="1" indent="-171450" algn="l" defTabSz="755650">
            <a:lnSpc>
              <a:spcPct val="90000"/>
            </a:lnSpc>
            <a:spcBef>
              <a:spcPct val="0"/>
            </a:spcBef>
            <a:spcAft>
              <a:spcPct val="20000"/>
            </a:spcAft>
            <a:buChar char="•"/>
          </a:pPr>
          <a:endParaRPr lang="ru-RU" sz="1700" kern="1200"/>
        </a:p>
      </dsp:txBody>
      <dsp:txXfrm>
        <a:off x="0" y="2167129"/>
        <a:ext cx="7015035" cy="38088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8FE928-3917-4B00-911C-DAA43B6C4E91}">
      <dsp:nvSpPr>
        <dsp:cNvPr id="0" name=""/>
        <dsp:cNvSpPr/>
      </dsp:nvSpPr>
      <dsp:spPr>
        <a:xfrm>
          <a:off x="0" y="82578"/>
          <a:ext cx="7613704" cy="73359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ClrTx/>
            <a:buSzTx/>
            <a:buFont typeface="+mj-lt"/>
            <a:buNone/>
          </a:pPr>
          <a:r>
            <a:rPr kumimoji="0" lang="en-US" sz="1900" b="1" i="0" u="none" strike="noStrike" kern="1200"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THE FLAG of the USA </a:t>
          </a:r>
          <a:r>
            <a:rPr lang="en-US" sz="1900" b="1" kern="1200" dirty="0">
              <a:solidFill>
                <a:schemeClr val="tx1"/>
              </a:solidFill>
              <a:latin typeface="Helvetica" panose="020B0604020202020204" pitchFamily="34" charset="0"/>
              <a:ea typeface="Times New Roman" panose="02020603050405020304" pitchFamily="18" charset="0"/>
              <a:cs typeface="Times New Roman" panose="02020603050405020304" pitchFamily="18" charset="0"/>
            </a:rPr>
            <a:t>____________</a:t>
          </a:r>
          <a:r>
            <a:rPr kumimoji="0" lang="en-US" sz="1900" b="1" i="0" u="none" strike="noStrike" kern="1200"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 as THE STARS AND STRIPES. </a:t>
          </a:r>
          <a:r>
            <a:rPr lang="en-US" sz="1900" b="1" kern="1200" dirty="0">
              <a:solidFill>
                <a:srgbClr val="FF0000"/>
              </a:solidFill>
              <a:latin typeface="Helvetica" panose="020B0604020202020204" pitchFamily="34" charset="0"/>
              <a:ea typeface="Times New Roman" panose="02020603050405020304" pitchFamily="18" charset="0"/>
              <a:cs typeface="Times New Roman" panose="02020603050405020304" pitchFamily="18" charset="0"/>
            </a:rPr>
            <a:t>(</a:t>
          </a:r>
          <a:r>
            <a:rPr kumimoji="0" lang="en-US" sz="19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KNOW)</a:t>
          </a:r>
          <a:endParaRPr lang="ru-RU" sz="1900" kern="1200" dirty="0"/>
        </a:p>
      </dsp:txBody>
      <dsp:txXfrm>
        <a:off x="35811" y="118389"/>
        <a:ext cx="7542082" cy="661968"/>
      </dsp:txXfrm>
    </dsp:sp>
    <dsp:sp modelId="{168D74CC-F1B6-40DD-B539-F39110C61830}">
      <dsp:nvSpPr>
        <dsp:cNvPr id="0" name=""/>
        <dsp:cNvSpPr/>
      </dsp:nvSpPr>
      <dsp:spPr>
        <a:xfrm>
          <a:off x="0" y="787211"/>
          <a:ext cx="7613704" cy="314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735" tIns="24130" rIns="135128" bIns="24130" numCol="1" spcCol="1270" anchor="t" anchorCtr="0">
          <a:noAutofit/>
        </a:bodyPr>
        <a:lstStyle/>
        <a:p>
          <a:pPr marL="114300" lvl="1" indent="-114300" algn="l" defTabSz="666750">
            <a:lnSpc>
              <a:spcPct val="90000"/>
            </a:lnSpc>
            <a:spcBef>
              <a:spcPct val="0"/>
            </a:spcBef>
            <a:spcAft>
              <a:spcPct val="20000"/>
            </a:spcAft>
            <a:buChar char="•"/>
          </a:pPr>
          <a:endParaRPr lang="ru-RU" sz="1500" kern="1200" dirty="0"/>
        </a:p>
      </dsp:txBody>
      <dsp:txXfrm>
        <a:off x="0" y="787211"/>
        <a:ext cx="7613704" cy="314640"/>
      </dsp:txXfrm>
    </dsp:sp>
    <dsp:sp modelId="{7BCD89C9-1630-4631-A916-F5A06A8C9F25}">
      <dsp:nvSpPr>
        <dsp:cNvPr id="0" name=""/>
        <dsp:cNvSpPr/>
      </dsp:nvSpPr>
      <dsp:spPr>
        <a:xfrm>
          <a:off x="0" y="80772"/>
          <a:ext cx="7613704" cy="73359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ClrTx/>
            <a:buSzTx/>
            <a:buFont typeface="+mj-lt"/>
            <a:buNone/>
          </a:pPr>
          <a:r>
            <a:rPr kumimoji="0" lang="en-US" sz="1900" b="1" i="0" u="none" strike="noStrike" kern="1200"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THE FLAG of the USA </a:t>
          </a:r>
          <a:r>
            <a:rPr kumimoji="0" lang="en-US" sz="1900" b="1" i="0" u="none" strike="noStrike" kern="1200" cap="none" spc="0" normalizeH="0" baseline="0" noProof="0" dirty="0">
              <a:ln>
                <a:noFill/>
              </a:ln>
              <a:solidFill>
                <a:schemeClr val="accent6"/>
              </a:solidFill>
              <a:effectLst/>
              <a:uLnTx/>
              <a:uFillTx/>
              <a:latin typeface="Helvetica" panose="020B0604020202020204" pitchFamily="34" charset="0"/>
              <a:ea typeface="Times New Roman" panose="02020603050405020304" pitchFamily="18" charset="0"/>
              <a:cs typeface="Times New Roman" panose="02020603050405020304" pitchFamily="18" charset="0"/>
            </a:rPr>
            <a:t>IS KNOWN </a:t>
          </a:r>
          <a:r>
            <a:rPr kumimoji="0" lang="en-US" sz="1900" b="1" i="0" u="none" strike="noStrike" kern="1200"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as THE STARS AND STRIPES. </a:t>
          </a:r>
          <a:endParaRPr lang="ru-RU" sz="1900" kern="1200" dirty="0">
            <a:solidFill>
              <a:srgbClr val="FF0000"/>
            </a:solidFill>
          </a:endParaRPr>
        </a:p>
      </dsp:txBody>
      <dsp:txXfrm>
        <a:off x="35811" y="116583"/>
        <a:ext cx="7542082" cy="661968"/>
      </dsp:txXfrm>
    </dsp:sp>
    <dsp:sp modelId="{985222F2-DA24-4200-BF11-CD42EE079ACF}">
      <dsp:nvSpPr>
        <dsp:cNvPr id="0" name=""/>
        <dsp:cNvSpPr/>
      </dsp:nvSpPr>
      <dsp:spPr>
        <a:xfrm>
          <a:off x="0" y="1835442"/>
          <a:ext cx="7613704" cy="314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735" tIns="24130" rIns="135128" bIns="24130" numCol="1" spcCol="1270" anchor="t" anchorCtr="0">
          <a:noAutofit/>
        </a:bodyPr>
        <a:lstStyle/>
        <a:p>
          <a:pPr marL="114300" lvl="1" indent="-114300" algn="l" defTabSz="666750">
            <a:lnSpc>
              <a:spcPct val="90000"/>
            </a:lnSpc>
            <a:spcBef>
              <a:spcPct val="0"/>
            </a:spcBef>
            <a:spcAft>
              <a:spcPct val="20000"/>
            </a:spcAft>
            <a:buChar char="•"/>
          </a:pPr>
          <a:endParaRPr lang="ru-RU" sz="1500" kern="1200"/>
        </a:p>
      </dsp:txBody>
      <dsp:txXfrm>
        <a:off x="0" y="1835442"/>
        <a:ext cx="7613704" cy="31464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8B600A-D273-4F99-9592-B457577A795D}">
      <dsp:nvSpPr>
        <dsp:cNvPr id="0" name=""/>
        <dsp:cNvSpPr/>
      </dsp:nvSpPr>
      <dsp:spPr>
        <a:xfrm>
          <a:off x="0" y="145181"/>
          <a:ext cx="7015036" cy="69498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ClrTx/>
            <a:buSzTx/>
            <a:buFont typeface="+mj-lt"/>
            <a:buNone/>
          </a:pPr>
          <a:r>
            <a:rPr kumimoji="0" lang="en-US" sz="1800" b="1" i="0" u="none" strike="noStrike" kern="1200"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THE UNITED KINGDOM OF GREAT BRITAIN AND NORTHERN IRELAND  </a:t>
          </a:r>
          <a:r>
            <a:rPr lang="en-US" sz="1800" b="1" kern="1200" dirty="0">
              <a:solidFill>
                <a:schemeClr val="tx1"/>
              </a:solidFill>
              <a:latin typeface="Helvetica" panose="020B0604020202020204" pitchFamily="34" charset="0"/>
              <a:ea typeface="Times New Roman" panose="02020603050405020304" pitchFamily="18" charset="0"/>
              <a:cs typeface="Times New Roman" panose="02020603050405020304" pitchFamily="18" charset="0"/>
            </a:rPr>
            <a:t>____</a:t>
          </a:r>
          <a:r>
            <a:rPr kumimoji="0" lang="en-US" sz="1800" b="1" i="0" u="none" strike="noStrike" kern="1200"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 often </a:t>
          </a:r>
          <a:r>
            <a:rPr lang="en-US" sz="1800" b="1" kern="1200" dirty="0">
              <a:solidFill>
                <a:schemeClr val="tx1"/>
              </a:solidFill>
              <a:latin typeface="Helvetica" panose="020B0604020202020204" pitchFamily="34" charset="0"/>
              <a:ea typeface="Times New Roman" panose="02020603050405020304" pitchFamily="18" charset="0"/>
              <a:cs typeface="Times New Roman" panose="02020603050405020304" pitchFamily="18" charset="0"/>
            </a:rPr>
            <a:t>___________ </a:t>
          </a:r>
          <a:r>
            <a:rPr kumimoji="0" lang="en-US" sz="1800" b="1" i="0" u="none" strike="noStrike" kern="1200"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BRITAIN. </a:t>
          </a:r>
          <a:r>
            <a:rPr kumimoji="0" lang="en-US" sz="18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(CALL)</a:t>
          </a:r>
          <a:endParaRPr lang="ru-RU" sz="1800" kern="1200" dirty="0">
            <a:solidFill>
              <a:srgbClr val="FF0000"/>
            </a:solidFill>
          </a:endParaRPr>
        </a:p>
      </dsp:txBody>
      <dsp:txXfrm>
        <a:off x="33926" y="179107"/>
        <a:ext cx="6947184" cy="627128"/>
      </dsp:txXfrm>
    </dsp:sp>
    <dsp:sp modelId="{F92A4CDE-A903-478E-A49F-50A84FE71A2B}">
      <dsp:nvSpPr>
        <dsp:cNvPr id="0" name=""/>
        <dsp:cNvSpPr/>
      </dsp:nvSpPr>
      <dsp:spPr>
        <a:xfrm>
          <a:off x="0" y="778738"/>
          <a:ext cx="7015036" cy="298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2727" tIns="22860" rIns="128016" bIns="22860" numCol="1" spcCol="1270" anchor="t" anchorCtr="0">
          <a:noAutofit/>
        </a:bodyPr>
        <a:lstStyle/>
        <a:p>
          <a:pPr marL="114300" lvl="1" indent="-114300" algn="l" defTabSz="622300">
            <a:lnSpc>
              <a:spcPct val="90000"/>
            </a:lnSpc>
            <a:spcBef>
              <a:spcPct val="0"/>
            </a:spcBef>
            <a:spcAft>
              <a:spcPct val="20000"/>
            </a:spcAft>
            <a:buChar char="•"/>
          </a:pPr>
          <a:endParaRPr lang="ru-RU" sz="1400" kern="1200"/>
        </a:p>
      </dsp:txBody>
      <dsp:txXfrm>
        <a:off x="0" y="778738"/>
        <a:ext cx="7015036" cy="298080"/>
      </dsp:txXfrm>
    </dsp:sp>
    <dsp:sp modelId="{61AE10A1-FE37-438A-A386-8D66D506B99D}">
      <dsp:nvSpPr>
        <dsp:cNvPr id="0" name=""/>
        <dsp:cNvSpPr/>
      </dsp:nvSpPr>
      <dsp:spPr>
        <a:xfrm>
          <a:off x="0" y="146272"/>
          <a:ext cx="7015036" cy="69498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ClrTx/>
            <a:buSzTx/>
            <a:buFont typeface="+mj-lt"/>
            <a:buNone/>
          </a:pPr>
          <a:r>
            <a:rPr kumimoji="0" lang="en-US" sz="1800" b="1" i="0" u="none" strike="noStrike" kern="1200"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THE UNITED KINGDOM OF GREAT BRITAIN AND NORTHERN IRELAND  </a:t>
          </a:r>
          <a:r>
            <a:rPr lang="en-US" sz="1800" b="1" kern="1200" dirty="0">
              <a:solidFill>
                <a:schemeClr val="accent6"/>
              </a:solidFill>
              <a:latin typeface="Helvetica" panose="020B0604020202020204" pitchFamily="34" charset="0"/>
              <a:ea typeface="Times New Roman" panose="02020603050405020304" pitchFamily="18" charset="0"/>
              <a:cs typeface="Times New Roman" panose="02020603050405020304" pitchFamily="18" charset="0"/>
            </a:rPr>
            <a:t>IS</a:t>
          </a:r>
          <a:r>
            <a:rPr kumimoji="0" lang="en-US" sz="1800" b="1" i="0" u="none" strike="noStrike" kern="1200"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 often </a:t>
          </a:r>
          <a:r>
            <a:rPr lang="en-US" sz="1800" b="1" kern="1200" dirty="0">
              <a:solidFill>
                <a:schemeClr val="accent6"/>
              </a:solidFill>
              <a:latin typeface="Helvetica" panose="020B0604020202020204" pitchFamily="34" charset="0"/>
              <a:ea typeface="Times New Roman" panose="02020603050405020304" pitchFamily="18" charset="0"/>
              <a:cs typeface="Times New Roman" panose="02020603050405020304" pitchFamily="18" charset="0"/>
            </a:rPr>
            <a:t>CALLED</a:t>
          </a:r>
          <a:r>
            <a:rPr lang="en-US" sz="1800" b="1" kern="1200" dirty="0">
              <a:solidFill>
                <a:schemeClr val="tx1"/>
              </a:solidFill>
              <a:latin typeface="Helvetica" panose="020B060402020202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BRITAIN. </a:t>
          </a:r>
          <a:endParaRPr lang="ru-RU" sz="1800" kern="1200" dirty="0">
            <a:solidFill>
              <a:srgbClr val="FF0000"/>
            </a:solidFill>
          </a:endParaRPr>
        </a:p>
      </dsp:txBody>
      <dsp:txXfrm>
        <a:off x="33926" y="180198"/>
        <a:ext cx="6947184" cy="627128"/>
      </dsp:txXfrm>
    </dsp:sp>
    <dsp:sp modelId="{3EB1F832-88AD-42C8-ADF8-396CE37B7106}">
      <dsp:nvSpPr>
        <dsp:cNvPr id="0" name=""/>
        <dsp:cNvSpPr/>
      </dsp:nvSpPr>
      <dsp:spPr>
        <a:xfrm>
          <a:off x="0" y="1796832"/>
          <a:ext cx="7015036" cy="298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2727" tIns="22860" rIns="128016" bIns="22860" numCol="1" spcCol="1270" anchor="t" anchorCtr="0">
          <a:noAutofit/>
        </a:bodyPr>
        <a:lstStyle/>
        <a:p>
          <a:pPr marL="114300" lvl="1" indent="-114300" algn="l" defTabSz="622300">
            <a:lnSpc>
              <a:spcPct val="90000"/>
            </a:lnSpc>
            <a:spcBef>
              <a:spcPct val="0"/>
            </a:spcBef>
            <a:spcAft>
              <a:spcPct val="20000"/>
            </a:spcAft>
            <a:buChar char="•"/>
          </a:pPr>
          <a:endParaRPr lang="ru-RU" sz="1400" kern="1200"/>
        </a:p>
      </dsp:txBody>
      <dsp:txXfrm>
        <a:off x="0" y="1796832"/>
        <a:ext cx="7015036" cy="29808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0CF2A6-4DBD-4043-9486-F10F322351C3}">
      <dsp:nvSpPr>
        <dsp:cNvPr id="0" name=""/>
        <dsp:cNvSpPr/>
      </dsp:nvSpPr>
      <dsp:spPr>
        <a:xfrm>
          <a:off x="0" y="47520"/>
          <a:ext cx="9209595" cy="926639"/>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kumimoji="0" lang="en-US" sz="2400" b="1" i="0" u="none" strike="noStrike" kern="1200"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THE RUSSIAN NATIONAL ANTHEM _______________________NOW. </a:t>
          </a:r>
          <a:r>
            <a:rPr kumimoji="0" lang="en-US" sz="24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(PERFORM)</a:t>
          </a:r>
          <a:endParaRPr lang="ru-RU" sz="2400" kern="1200" dirty="0">
            <a:solidFill>
              <a:srgbClr val="FF0000"/>
            </a:solidFill>
          </a:endParaRPr>
        </a:p>
      </dsp:txBody>
      <dsp:txXfrm>
        <a:off x="45235" y="92755"/>
        <a:ext cx="9119125" cy="836169"/>
      </dsp:txXfrm>
    </dsp:sp>
    <dsp:sp modelId="{1907627E-F3ED-47F7-B87B-239982857E7A}">
      <dsp:nvSpPr>
        <dsp:cNvPr id="0" name=""/>
        <dsp:cNvSpPr/>
      </dsp:nvSpPr>
      <dsp:spPr>
        <a:xfrm>
          <a:off x="0" y="974160"/>
          <a:ext cx="9209595" cy="3974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2405" tIns="30480" rIns="170688" bIns="30480" numCol="1" spcCol="1270" anchor="t" anchorCtr="0">
          <a:noAutofit/>
        </a:bodyPr>
        <a:lstStyle/>
        <a:p>
          <a:pPr marL="171450" lvl="1" indent="-171450" algn="l" defTabSz="844550">
            <a:lnSpc>
              <a:spcPct val="90000"/>
            </a:lnSpc>
            <a:spcBef>
              <a:spcPct val="0"/>
            </a:spcBef>
            <a:spcAft>
              <a:spcPct val="20000"/>
            </a:spcAft>
            <a:buChar char="•"/>
          </a:pPr>
          <a:endParaRPr lang="ru-RU" sz="1900" kern="1200" dirty="0"/>
        </a:p>
      </dsp:txBody>
      <dsp:txXfrm>
        <a:off x="0" y="974160"/>
        <a:ext cx="9209595" cy="397440"/>
      </dsp:txXfrm>
    </dsp:sp>
    <dsp:sp modelId="{212180A7-D563-4ABD-83C6-86FE0B60C7F8}">
      <dsp:nvSpPr>
        <dsp:cNvPr id="0" name=""/>
        <dsp:cNvSpPr/>
      </dsp:nvSpPr>
      <dsp:spPr>
        <a:xfrm>
          <a:off x="0" y="39599"/>
          <a:ext cx="9209595" cy="926639"/>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kumimoji="0" lang="en-US" sz="2400" b="1" i="0" u="none" strike="noStrike" kern="1200"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THE RUSSIAN NATIONAL ANTHEM  …………..</a:t>
          </a:r>
          <a:r>
            <a:rPr kumimoji="0" lang="en-US" sz="2400" b="1" i="0" u="none" strike="noStrike" kern="1200" cap="none" spc="0" normalizeH="0" baseline="0" noProof="0" dirty="0">
              <a:ln>
                <a:noFill/>
              </a:ln>
              <a:solidFill>
                <a:schemeClr val="accent6"/>
              </a:solidFill>
              <a:effectLst/>
              <a:uLnTx/>
              <a:uFillTx/>
              <a:latin typeface="Helvetica" panose="020B0604020202020204" pitchFamily="34" charset="0"/>
              <a:ea typeface="Times New Roman" panose="02020603050405020304" pitchFamily="18" charset="0"/>
              <a:cs typeface="Times New Roman" panose="02020603050405020304" pitchFamily="18" charset="0"/>
            </a:rPr>
            <a:t> (PERFOM) </a:t>
          </a:r>
          <a:r>
            <a:rPr kumimoji="0" lang="en-US" sz="2400" b="1" i="0" u="none" strike="noStrike" kern="1200" cap="none" spc="0" normalizeH="0" baseline="0" noProof="0" dirty="0">
              <a:ln>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NOW. </a:t>
          </a:r>
          <a:endParaRPr lang="ru-RU" sz="2400" kern="1200" dirty="0">
            <a:solidFill>
              <a:schemeClr val="tx1"/>
            </a:solidFill>
          </a:endParaRPr>
        </a:p>
      </dsp:txBody>
      <dsp:txXfrm>
        <a:off x="45235" y="84834"/>
        <a:ext cx="9119125" cy="836169"/>
      </dsp:txXfrm>
    </dsp:sp>
    <dsp:sp modelId="{A56E2E97-719B-4195-86EF-7B83B5CD92BE}">
      <dsp:nvSpPr>
        <dsp:cNvPr id="0" name=""/>
        <dsp:cNvSpPr/>
      </dsp:nvSpPr>
      <dsp:spPr>
        <a:xfrm>
          <a:off x="0" y="2298240"/>
          <a:ext cx="9209595" cy="3974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2405" tIns="30480" rIns="170688" bIns="30480" numCol="1" spcCol="1270" anchor="t" anchorCtr="0">
          <a:noAutofit/>
        </a:bodyPr>
        <a:lstStyle/>
        <a:p>
          <a:pPr marL="171450" lvl="1" indent="-171450" algn="l" defTabSz="844550">
            <a:lnSpc>
              <a:spcPct val="90000"/>
            </a:lnSpc>
            <a:spcBef>
              <a:spcPct val="0"/>
            </a:spcBef>
            <a:spcAft>
              <a:spcPct val="20000"/>
            </a:spcAft>
            <a:buChar char="•"/>
          </a:pPr>
          <a:endParaRPr lang="ru-RU" sz="1900" kern="1200"/>
        </a:p>
      </dsp:txBody>
      <dsp:txXfrm>
        <a:off x="0" y="2298240"/>
        <a:ext cx="9209595" cy="39744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EAA494-C19B-493F-BE4D-9D5874F4727E}">
      <dsp:nvSpPr>
        <dsp:cNvPr id="0" name=""/>
        <dsp:cNvSpPr/>
      </dsp:nvSpPr>
      <dsp:spPr>
        <a:xfrm>
          <a:off x="0" y="35836"/>
          <a:ext cx="9209595" cy="926639"/>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ClrTx/>
            <a:buSzTx/>
            <a:buFont typeface="+mj-lt"/>
            <a:buNone/>
          </a:pPr>
          <a:r>
            <a:rPr kumimoji="0" lang="en-US" sz="2400" b="1" i="0" u="none" strike="noStrike" kern="1200" cap="all" spc="0" normalizeH="0" baseline="0" noProof="0" dirty="0">
              <a:ln w="3175" cmpd="sng">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The Russian flag </a:t>
          </a:r>
          <a:r>
            <a:rPr lang="en-US" sz="2400" b="1" kern="1200" cap="all" dirty="0">
              <a:ln w="3175" cmpd="sng">
                <a:noFill/>
              </a:ln>
              <a:solidFill>
                <a:schemeClr val="tx1"/>
              </a:solidFill>
              <a:latin typeface="Helvetica" panose="020B0604020202020204" pitchFamily="34" charset="0"/>
              <a:ea typeface="Times New Roman" panose="02020603050405020304" pitchFamily="18" charset="0"/>
              <a:cs typeface="Times New Roman" panose="02020603050405020304" pitchFamily="18" charset="0"/>
            </a:rPr>
            <a:t>__________</a:t>
          </a:r>
          <a:r>
            <a:rPr kumimoji="0" lang="en-US" sz="2400" b="1" i="0" u="none" strike="noStrike" kern="1200" cap="all" spc="0" normalizeH="0" baseline="0" noProof="0" dirty="0">
              <a:ln w="3175" cmpd="sng">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  ABOUT IN LAST PROGRAMME ON TUESDAY.  </a:t>
          </a:r>
          <a:r>
            <a:rPr kumimoji="0" lang="en-US"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(TELL)</a:t>
          </a:r>
          <a:endParaRPr lang="ru-RU" sz="2400" kern="1200" dirty="0">
            <a:solidFill>
              <a:srgbClr val="FF0000"/>
            </a:solidFill>
          </a:endParaRPr>
        </a:p>
      </dsp:txBody>
      <dsp:txXfrm>
        <a:off x="45235" y="81071"/>
        <a:ext cx="9119125" cy="836169"/>
      </dsp:txXfrm>
    </dsp:sp>
    <dsp:sp modelId="{854DF503-7BEB-43E0-890D-592248F36F17}">
      <dsp:nvSpPr>
        <dsp:cNvPr id="0" name=""/>
        <dsp:cNvSpPr/>
      </dsp:nvSpPr>
      <dsp:spPr>
        <a:xfrm>
          <a:off x="0" y="962476"/>
          <a:ext cx="9209595" cy="3974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2405" tIns="30480" rIns="170688" bIns="30480" numCol="1" spcCol="1270" anchor="t" anchorCtr="0">
          <a:noAutofit/>
        </a:bodyPr>
        <a:lstStyle/>
        <a:p>
          <a:pPr marL="171450" lvl="1" indent="-171450" algn="l" defTabSz="844550">
            <a:lnSpc>
              <a:spcPct val="90000"/>
            </a:lnSpc>
            <a:spcBef>
              <a:spcPct val="0"/>
            </a:spcBef>
            <a:spcAft>
              <a:spcPct val="20000"/>
            </a:spcAft>
            <a:buChar char="•"/>
          </a:pPr>
          <a:endParaRPr lang="ru-RU" sz="1900" kern="1200"/>
        </a:p>
      </dsp:txBody>
      <dsp:txXfrm>
        <a:off x="0" y="962476"/>
        <a:ext cx="9209595" cy="397440"/>
      </dsp:txXfrm>
    </dsp:sp>
    <dsp:sp modelId="{EDE34138-688F-4165-8EB9-09092921B654}">
      <dsp:nvSpPr>
        <dsp:cNvPr id="0" name=""/>
        <dsp:cNvSpPr/>
      </dsp:nvSpPr>
      <dsp:spPr>
        <a:xfrm>
          <a:off x="0" y="24890"/>
          <a:ext cx="9209595" cy="926639"/>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ClrTx/>
            <a:buSzTx/>
            <a:buFont typeface="+mj-lt"/>
            <a:buNone/>
          </a:pPr>
          <a:r>
            <a:rPr kumimoji="0" lang="en-US" sz="2400" b="1" i="0" u="none" strike="noStrike" kern="1200" cap="all" spc="0" normalizeH="0" baseline="0" noProof="0" dirty="0">
              <a:ln w="3175" cmpd="sng">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The Russian flag </a:t>
          </a:r>
          <a:r>
            <a:rPr lang="en-US" sz="2400" b="1" kern="1200" cap="all" dirty="0">
              <a:ln w="3175" cmpd="sng">
                <a:noFill/>
              </a:ln>
              <a:solidFill>
                <a:schemeClr val="tx1"/>
              </a:solidFill>
              <a:latin typeface="Helvetica" panose="020B0604020202020204" pitchFamily="34" charset="0"/>
              <a:ea typeface="Times New Roman" panose="02020603050405020304" pitchFamily="18" charset="0"/>
              <a:cs typeface="Times New Roman" panose="02020603050405020304" pitchFamily="18" charset="0"/>
            </a:rPr>
            <a:t> ……….</a:t>
          </a:r>
          <a:r>
            <a:rPr lang="en-US" sz="2400" b="1" kern="1200" cap="all" dirty="0">
              <a:ln w="3175" cmpd="sng">
                <a:noFill/>
              </a:ln>
              <a:solidFill>
                <a:schemeClr val="accent6"/>
              </a:solidFill>
              <a:latin typeface="Helvetica" panose="020B0604020202020204" pitchFamily="34" charset="0"/>
              <a:ea typeface="Times New Roman" panose="02020603050405020304" pitchFamily="18" charset="0"/>
              <a:cs typeface="Times New Roman" panose="02020603050405020304" pitchFamily="18" charset="0"/>
            </a:rPr>
            <a:t> (TELL) </a:t>
          </a:r>
          <a:r>
            <a:rPr kumimoji="0" lang="en-US" sz="2400" b="1" i="0" u="none" strike="noStrike" kern="1200" cap="all" spc="0" normalizeH="0" baseline="0" noProof="0" dirty="0">
              <a:ln w="3175" cmpd="sng">
                <a:noFill/>
              </a:ln>
              <a:solidFill>
                <a:schemeClr val="tx1"/>
              </a:solidFill>
              <a:effectLst/>
              <a:uLnTx/>
              <a:uFillTx/>
              <a:latin typeface="Helvetica" panose="020B0604020202020204" pitchFamily="34" charset="0"/>
              <a:ea typeface="Times New Roman" panose="02020603050405020304" pitchFamily="18" charset="0"/>
              <a:cs typeface="Times New Roman" panose="02020603050405020304" pitchFamily="18" charset="0"/>
            </a:rPr>
            <a:t>ABOUT IN LAST PROGRAMME ON TUESDAY.  </a:t>
          </a:r>
          <a:endParaRPr lang="ru-RU" sz="2400" kern="1200" dirty="0">
            <a:solidFill>
              <a:schemeClr val="tx1"/>
            </a:solidFill>
          </a:endParaRPr>
        </a:p>
      </dsp:txBody>
      <dsp:txXfrm>
        <a:off x="45235" y="70125"/>
        <a:ext cx="9119125" cy="836169"/>
      </dsp:txXfrm>
    </dsp:sp>
    <dsp:sp modelId="{AE9C57E6-310E-4D55-BA9B-F7222460F762}">
      <dsp:nvSpPr>
        <dsp:cNvPr id="0" name=""/>
        <dsp:cNvSpPr/>
      </dsp:nvSpPr>
      <dsp:spPr>
        <a:xfrm>
          <a:off x="0" y="2286556"/>
          <a:ext cx="9209595" cy="3974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2405" tIns="30480" rIns="170688" bIns="30480" numCol="1" spcCol="1270" anchor="t" anchorCtr="0">
          <a:noAutofit/>
        </a:bodyPr>
        <a:lstStyle/>
        <a:p>
          <a:pPr marL="171450" lvl="1" indent="-171450" algn="l" defTabSz="844550">
            <a:lnSpc>
              <a:spcPct val="90000"/>
            </a:lnSpc>
            <a:spcBef>
              <a:spcPct val="0"/>
            </a:spcBef>
            <a:spcAft>
              <a:spcPct val="20000"/>
            </a:spcAft>
            <a:buChar char="•"/>
          </a:pPr>
          <a:endParaRPr lang="ru-RU" sz="1900" kern="1200"/>
        </a:p>
      </dsp:txBody>
      <dsp:txXfrm>
        <a:off x="0" y="2286556"/>
        <a:ext cx="9209595" cy="39744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E039E9-BFDD-4E55-9763-FC6EF10FE4D8}">
      <dsp:nvSpPr>
        <dsp:cNvPr id="0" name=""/>
        <dsp:cNvSpPr/>
      </dsp:nvSpPr>
      <dsp:spPr>
        <a:xfrm>
          <a:off x="0" y="52293"/>
          <a:ext cx="9511347" cy="96525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ClrTx/>
            <a:buSzTx/>
            <a:buFont typeface="+mj-lt"/>
            <a:buNone/>
          </a:pPr>
          <a:r>
            <a:rPr lang="en-US" sz="2500" b="1" kern="1200" cap="all" dirty="0">
              <a:ln w="3175" cmpd="sng">
                <a:noFill/>
              </a:ln>
              <a:solidFill>
                <a:schemeClr val="tx1"/>
              </a:solidFill>
              <a:latin typeface="Helvetica" panose="020B0604020202020204" pitchFamily="34" charset="0"/>
              <a:ea typeface="Times New Roman" panose="02020603050405020304" pitchFamily="18" charset="0"/>
              <a:cs typeface="Times New Roman" panose="02020603050405020304" pitchFamily="18" charset="0"/>
            </a:rPr>
            <a:t>THE CHRISTMAS PUDDING ______  JUST  ______  IN ENGLISH FAMILY. </a:t>
          </a:r>
          <a:r>
            <a:rPr lang="en-US" sz="2500" b="1" kern="1200" cap="all" dirty="0">
              <a:ln w="3175" cmpd="sng">
                <a:noFill/>
              </a:ln>
              <a:solidFill>
                <a:srgbClr val="FF0000"/>
              </a:solidFill>
              <a:latin typeface="Helvetica" panose="020B0604020202020204" pitchFamily="34" charset="0"/>
              <a:ea typeface="Times New Roman" panose="02020603050405020304" pitchFamily="18" charset="0"/>
              <a:cs typeface="Times New Roman" panose="02020603050405020304" pitchFamily="18" charset="0"/>
            </a:rPr>
            <a:t>( BAKE)</a:t>
          </a:r>
          <a:endParaRPr lang="ru-RU" sz="2500" kern="1200" dirty="0">
            <a:solidFill>
              <a:srgbClr val="FF0000"/>
            </a:solidFill>
          </a:endParaRPr>
        </a:p>
      </dsp:txBody>
      <dsp:txXfrm>
        <a:off x="47120" y="99413"/>
        <a:ext cx="9417107" cy="871010"/>
      </dsp:txXfrm>
    </dsp:sp>
    <dsp:sp modelId="{1C3AEF87-FC6B-488F-BD52-8E0FA21B60D8}">
      <dsp:nvSpPr>
        <dsp:cNvPr id="0" name=""/>
        <dsp:cNvSpPr/>
      </dsp:nvSpPr>
      <dsp:spPr>
        <a:xfrm>
          <a:off x="0" y="1017544"/>
          <a:ext cx="9511347" cy="41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1985" tIns="31750" rIns="177800" bIns="31750" numCol="1" spcCol="1270" anchor="t" anchorCtr="0">
          <a:noAutofit/>
        </a:bodyPr>
        <a:lstStyle/>
        <a:p>
          <a:pPr marL="228600" lvl="1" indent="-228600" algn="l" defTabSz="889000">
            <a:lnSpc>
              <a:spcPct val="90000"/>
            </a:lnSpc>
            <a:spcBef>
              <a:spcPct val="0"/>
            </a:spcBef>
            <a:spcAft>
              <a:spcPct val="20000"/>
            </a:spcAft>
            <a:buChar char="•"/>
          </a:pPr>
          <a:endParaRPr lang="ru-RU" sz="2000" kern="1200"/>
        </a:p>
      </dsp:txBody>
      <dsp:txXfrm>
        <a:off x="0" y="1017544"/>
        <a:ext cx="9511347" cy="414000"/>
      </dsp:txXfrm>
    </dsp:sp>
    <dsp:sp modelId="{7FECC7CE-80C3-4E4C-9611-98AFBAB19244}">
      <dsp:nvSpPr>
        <dsp:cNvPr id="0" name=""/>
        <dsp:cNvSpPr/>
      </dsp:nvSpPr>
      <dsp:spPr>
        <a:xfrm>
          <a:off x="0" y="41604"/>
          <a:ext cx="9511347" cy="965250"/>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ClrTx/>
            <a:buSzTx/>
            <a:buFont typeface="+mj-lt"/>
            <a:buNone/>
          </a:pPr>
          <a:r>
            <a:rPr lang="en-US" sz="2500" b="1" kern="1200" cap="all" dirty="0">
              <a:ln w="3175" cmpd="sng">
                <a:noFill/>
              </a:ln>
              <a:solidFill>
                <a:schemeClr val="tx1"/>
              </a:solidFill>
              <a:latin typeface="Helvetica" panose="020B0604020202020204" pitchFamily="34" charset="0"/>
              <a:ea typeface="Times New Roman" panose="02020603050405020304" pitchFamily="18" charset="0"/>
              <a:cs typeface="Times New Roman" panose="02020603050405020304" pitchFamily="18" charset="0"/>
            </a:rPr>
            <a:t>THE CHRISTMAS PUDDING </a:t>
          </a:r>
          <a:r>
            <a:rPr lang="en-US" sz="2500" b="1" kern="1200" cap="all" dirty="0">
              <a:ln w="3175" cmpd="sng">
                <a:noFill/>
              </a:ln>
              <a:solidFill>
                <a:schemeClr val="accent6"/>
              </a:solidFill>
              <a:latin typeface="Helvetica" panose="020B0604020202020204" pitchFamily="34" charset="0"/>
              <a:ea typeface="Times New Roman" panose="02020603050405020304" pitchFamily="18" charset="0"/>
              <a:cs typeface="Times New Roman" panose="02020603050405020304" pitchFamily="18" charset="0"/>
            </a:rPr>
            <a:t>HAS</a:t>
          </a:r>
          <a:r>
            <a:rPr lang="en-US" sz="2500" b="1" kern="1200" cap="all" dirty="0">
              <a:ln w="3175" cmpd="sng">
                <a:noFill/>
              </a:ln>
              <a:solidFill>
                <a:schemeClr val="tx1"/>
              </a:solidFill>
              <a:latin typeface="Helvetica" panose="020B0604020202020204" pitchFamily="34" charset="0"/>
              <a:ea typeface="Times New Roman" panose="02020603050405020304" pitchFamily="18" charset="0"/>
              <a:cs typeface="Times New Roman" panose="02020603050405020304" pitchFamily="18" charset="0"/>
            </a:rPr>
            <a:t> JUST </a:t>
          </a:r>
          <a:r>
            <a:rPr lang="en-US" sz="2500" b="1" kern="1200" cap="all" dirty="0">
              <a:ln w="3175" cmpd="sng">
                <a:noFill/>
              </a:ln>
              <a:solidFill>
                <a:schemeClr val="accent6"/>
              </a:solidFill>
              <a:latin typeface="Helvetica" panose="020B0604020202020204" pitchFamily="34" charset="0"/>
              <a:ea typeface="Times New Roman" panose="02020603050405020304" pitchFamily="18" charset="0"/>
              <a:cs typeface="Times New Roman" panose="02020603050405020304" pitchFamily="18" charset="0"/>
            </a:rPr>
            <a:t>BEEN BAKED</a:t>
          </a:r>
          <a:r>
            <a:rPr lang="en-US" sz="2500" b="1" kern="1200" cap="all" dirty="0">
              <a:ln w="3175" cmpd="sng">
                <a:noFill/>
              </a:ln>
              <a:solidFill>
                <a:schemeClr val="tx1"/>
              </a:solidFill>
              <a:latin typeface="Helvetica" panose="020B0604020202020204" pitchFamily="34" charset="0"/>
              <a:ea typeface="Times New Roman" panose="02020603050405020304" pitchFamily="18" charset="0"/>
              <a:cs typeface="Times New Roman" panose="02020603050405020304" pitchFamily="18" charset="0"/>
            </a:rPr>
            <a:t> IN ENGLISH FAMILY. </a:t>
          </a:r>
          <a:endParaRPr lang="ru-RU" sz="2500" kern="1200" dirty="0">
            <a:solidFill>
              <a:schemeClr val="tx1"/>
            </a:solidFill>
          </a:endParaRPr>
        </a:p>
      </dsp:txBody>
      <dsp:txXfrm>
        <a:off x="47120" y="88724"/>
        <a:ext cx="9417107" cy="871010"/>
      </dsp:txXfrm>
    </dsp:sp>
    <dsp:sp modelId="{CB4A1BEF-2324-4E3B-B60B-D6F97DEEBF22}">
      <dsp:nvSpPr>
        <dsp:cNvPr id="0" name=""/>
        <dsp:cNvSpPr/>
      </dsp:nvSpPr>
      <dsp:spPr>
        <a:xfrm>
          <a:off x="0" y="2396794"/>
          <a:ext cx="9511347" cy="41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1985" tIns="31750" rIns="177800" bIns="31750" numCol="1" spcCol="1270" anchor="t" anchorCtr="0">
          <a:noAutofit/>
        </a:bodyPr>
        <a:lstStyle/>
        <a:p>
          <a:pPr marL="228600" lvl="1" indent="-228600" algn="l" defTabSz="889000">
            <a:lnSpc>
              <a:spcPct val="90000"/>
            </a:lnSpc>
            <a:spcBef>
              <a:spcPct val="0"/>
            </a:spcBef>
            <a:spcAft>
              <a:spcPct val="20000"/>
            </a:spcAft>
            <a:buChar char="•"/>
          </a:pPr>
          <a:endParaRPr lang="ru-RU" sz="2000" kern="1200" dirty="0"/>
        </a:p>
      </dsp:txBody>
      <dsp:txXfrm>
        <a:off x="0" y="2396794"/>
        <a:ext cx="9511347" cy="41400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B426CB-8062-482E-83F8-EA143C596D6F}">
      <dsp:nvSpPr>
        <dsp:cNvPr id="0" name=""/>
        <dsp:cNvSpPr/>
      </dsp:nvSpPr>
      <dsp:spPr>
        <a:xfrm>
          <a:off x="0" y="0"/>
          <a:ext cx="8534401" cy="810809"/>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kumimoji="0" lang="en-US" sz="2100" b="1" i="0" u="none" strike="noStrike" kern="1200" cap="none" spc="0" normalizeH="0" baseline="0" noProof="0" dirty="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THE FLAG OF THE  UNITED KINGDOM </a:t>
          </a:r>
          <a:r>
            <a:rPr lang="en-US" sz="2100" b="1" kern="12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IS</a:t>
          </a:r>
          <a:r>
            <a:rPr kumimoji="0" lang="en-US" sz="21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CALLED </a:t>
          </a:r>
          <a:r>
            <a:rPr kumimoji="0" lang="en-US" sz="2100" b="1" i="0" u="none" strike="noStrike" kern="1200" cap="none" spc="0" normalizeH="0" baseline="0" noProof="0" dirty="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THE UNION JACK. </a:t>
          </a:r>
          <a:endParaRPr lang="ru-RU" sz="2100" kern="1200" dirty="0">
            <a:solidFill>
              <a:schemeClr val="tx1"/>
            </a:solidFill>
          </a:endParaRPr>
        </a:p>
      </dsp:txBody>
      <dsp:txXfrm>
        <a:off x="39580" y="39580"/>
        <a:ext cx="8455241" cy="731649"/>
      </dsp:txXfrm>
    </dsp:sp>
    <dsp:sp modelId="{A33B93FC-212A-419C-90FA-8B998BB10DA5}">
      <dsp:nvSpPr>
        <dsp:cNvPr id="0" name=""/>
        <dsp:cNvSpPr/>
      </dsp:nvSpPr>
      <dsp:spPr>
        <a:xfrm>
          <a:off x="0" y="822672"/>
          <a:ext cx="8534401"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0967" tIns="26670" rIns="149352" bIns="26670" numCol="1" spcCol="1270" anchor="t" anchorCtr="0">
          <a:noAutofit/>
        </a:bodyPr>
        <a:lstStyle/>
        <a:p>
          <a:pPr marL="171450" lvl="1" indent="-171450" algn="l" defTabSz="711200">
            <a:lnSpc>
              <a:spcPct val="90000"/>
            </a:lnSpc>
            <a:spcBef>
              <a:spcPct val="0"/>
            </a:spcBef>
            <a:spcAft>
              <a:spcPct val="20000"/>
            </a:spcAft>
            <a:buChar char="•"/>
          </a:pPr>
          <a:endParaRPr lang="ru-RU" sz="1600" kern="1200"/>
        </a:p>
      </dsp:txBody>
      <dsp:txXfrm>
        <a:off x="0" y="822672"/>
        <a:ext cx="8534401" cy="347760"/>
      </dsp:txXfrm>
    </dsp:sp>
    <dsp:sp modelId="{B84E1B3B-F631-4718-8A7A-F5DF4B1E17EA}">
      <dsp:nvSpPr>
        <dsp:cNvPr id="0" name=""/>
        <dsp:cNvSpPr/>
      </dsp:nvSpPr>
      <dsp:spPr>
        <a:xfrm>
          <a:off x="0" y="18291"/>
          <a:ext cx="8534401" cy="810809"/>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kumimoji="0" lang="en-US" sz="21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IS </a:t>
          </a:r>
          <a:r>
            <a:rPr kumimoji="0" lang="en-US" sz="2100" b="1" i="0" u="none" strike="noStrike" kern="1200" cap="none" spc="0" normalizeH="0" baseline="0" noProof="0" dirty="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THE FLAG OF THE  UNITED KINGDOM  CALLED THE UNION JACK? YES, IT </a:t>
          </a:r>
          <a:r>
            <a:rPr kumimoji="0" lang="en-US" sz="21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IS.</a:t>
          </a:r>
          <a:endParaRPr lang="ru-RU" sz="2100" kern="1200" dirty="0">
            <a:solidFill>
              <a:schemeClr val="tx1"/>
            </a:solidFill>
          </a:endParaRPr>
        </a:p>
      </dsp:txBody>
      <dsp:txXfrm>
        <a:off x="39580" y="57871"/>
        <a:ext cx="8455241" cy="731649"/>
      </dsp:txXfrm>
    </dsp:sp>
    <dsp:sp modelId="{6DF35A06-1568-4B26-B9BB-C23E058C4FB6}">
      <dsp:nvSpPr>
        <dsp:cNvPr id="0" name=""/>
        <dsp:cNvSpPr/>
      </dsp:nvSpPr>
      <dsp:spPr>
        <a:xfrm>
          <a:off x="0" y="1981242"/>
          <a:ext cx="8534401" cy="347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0967" tIns="26670" rIns="149352" bIns="26670" numCol="1" spcCol="1270" anchor="t" anchorCtr="0">
          <a:noAutofit/>
        </a:bodyPr>
        <a:lstStyle/>
        <a:p>
          <a:pPr marL="171450" lvl="1" indent="-171450" algn="l" defTabSz="711200">
            <a:lnSpc>
              <a:spcPct val="90000"/>
            </a:lnSpc>
            <a:spcBef>
              <a:spcPct val="0"/>
            </a:spcBef>
            <a:spcAft>
              <a:spcPct val="20000"/>
            </a:spcAft>
            <a:buChar char="•"/>
          </a:pPr>
          <a:endParaRPr lang="ru-RU" sz="1600" kern="1200"/>
        </a:p>
      </dsp:txBody>
      <dsp:txXfrm>
        <a:off x="0" y="1981242"/>
        <a:ext cx="8534401" cy="34776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ru-RU"/>
              <a:t>Образец заголовка</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186B0423-E02B-4CB2-9196-F7923B79BCE2}" type="datetimeFigureOut">
              <a:rPr lang="ru-RU" smtClean="0"/>
              <a:t>07.12.2022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AF4770E-8314-4795-81D0-EFA757CAACAE}" type="slidenum">
              <a:rPr lang="ru-RU" smtClean="0"/>
              <a:t>‹#›</a:t>
            </a:fld>
            <a:endParaRPr lang="ru-RU"/>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12554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Date Placeholder 2"/>
          <p:cNvSpPr>
            <a:spLocks noGrp="1"/>
          </p:cNvSpPr>
          <p:nvPr>
            <p:ph type="dt" sz="half" idx="10"/>
          </p:nvPr>
        </p:nvSpPr>
        <p:spPr/>
        <p:txBody>
          <a:bodyPr/>
          <a:lstStyle/>
          <a:p>
            <a:fld id="{186B0423-E02B-4CB2-9196-F7923B79BCE2}" type="datetimeFigureOut">
              <a:rPr lang="ru-RU" smtClean="0"/>
              <a:t>07.12.2022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AF4770E-8314-4795-81D0-EFA757CAACAE}" type="slidenum">
              <a:rPr lang="ru-RU" smtClean="0"/>
              <a:t>‹#›</a:t>
            </a:fld>
            <a:endParaRPr lang="ru-RU"/>
          </a:p>
        </p:txBody>
      </p:sp>
    </p:spTree>
    <p:extLst>
      <p:ext uri="{BB962C8B-B14F-4D97-AF65-F5344CB8AC3E}">
        <p14:creationId xmlns:p14="http://schemas.microsoft.com/office/powerpoint/2010/main" val="37677816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ru-RU"/>
              <a:t>Образец заголовка</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186B0423-E02B-4CB2-9196-F7923B79BCE2}" type="datetimeFigureOut">
              <a:rPr lang="ru-RU" smtClean="0"/>
              <a:t>07.12.2022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AF4770E-8314-4795-81D0-EFA757CAACAE}" type="slidenum">
              <a:rPr lang="ru-RU" smtClean="0"/>
              <a:t>‹#›</a:t>
            </a:fld>
            <a:endParaRPr lang="ru-RU"/>
          </a:p>
        </p:txBody>
      </p:sp>
    </p:spTree>
    <p:extLst>
      <p:ext uri="{BB962C8B-B14F-4D97-AF65-F5344CB8AC3E}">
        <p14:creationId xmlns:p14="http://schemas.microsoft.com/office/powerpoint/2010/main" val="32687884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186B0423-E02B-4CB2-9196-F7923B79BCE2}" type="datetimeFigureOut">
              <a:rPr lang="ru-RU" smtClean="0"/>
              <a:t>07.12.2022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AF4770E-8314-4795-81D0-EFA757CAACAE}" type="slidenum">
              <a:rPr lang="ru-RU" smtClean="0"/>
              <a:t>‹#›</a:t>
            </a:fld>
            <a:endParaRPr lang="ru-RU"/>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3874632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ru-RU"/>
              <a:t>Образец заголовка</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186B0423-E02B-4CB2-9196-F7923B79BCE2}" type="datetimeFigureOut">
              <a:rPr lang="ru-RU" smtClean="0"/>
              <a:t>07.12.2022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AF4770E-8314-4795-81D0-EFA757CAACAE}" type="slidenum">
              <a:rPr lang="ru-RU" smtClean="0"/>
              <a:t>‹#›</a:t>
            </a:fld>
            <a:endParaRPr lang="ru-RU"/>
          </a:p>
        </p:txBody>
      </p:sp>
    </p:spTree>
    <p:extLst>
      <p:ext uri="{BB962C8B-B14F-4D97-AF65-F5344CB8AC3E}">
        <p14:creationId xmlns:p14="http://schemas.microsoft.com/office/powerpoint/2010/main" val="19242059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186B0423-E02B-4CB2-9196-F7923B79BCE2}" type="datetimeFigureOut">
              <a:rPr lang="ru-RU" smtClean="0"/>
              <a:t>07.12.2022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AF4770E-8314-4795-81D0-EFA757CAACAE}" type="slidenum">
              <a:rPr lang="ru-RU" smtClean="0"/>
              <a:t>‹#›</a:t>
            </a:fld>
            <a:endParaRPr lang="ru-RU"/>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7865396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ru-RU"/>
              <a:t>Образец заголовка</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186B0423-E02B-4CB2-9196-F7923B79BCE2}" type="datetimeFigureOut">
              <a:rPr lang="ru-RU" smtClean="0"/>
              <a:t>07.12.2022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AF4770E-8314-4795-81D0-EFA757CAACAE}" type="slidenum">
              <a:rPr lang="ru-RU" smtClean="0"/>
              <a:t>‹#›</a:t>
            </a:fld>
            <a:endParaRPr lang="ru-RU"/>
          </a:p>
        </p:txBody>
      </p:sp>
    </p:spTree>
    <p:extLst>
      <p:ext uri="{BB962C8B-B14F-4D97-AF65-F5344CB8AC3E}">
        <p14:creationId xmlns:p14="http://schemas.microsoft.com/office/powerpoint/2010/main" val="6874165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186B0423-E02B-4CB2-9196-F7923B79BCE2}" type="datetimeFigureOut">
              <a:rPr lang="ru-RU" smtClean="0"/>
              <a:t>07.12.2022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AF4770E-8314-4795-81D0-EFA757CAACAE}" type="slidenum">
              <a:rPr lang="ru-RU" smtClean="0"/>
              <a:t>‹#›</a:t>
            </a:fld>
            <a:endParaRPr lang="ru-RU"/>
          </a:p>
        </p:txBody>
      </p:sp>
    </p:spTree>
    <p:extLst>
      <p:ext uri="{BB962C8B-B14F-4D97-AF65-F5344CB8AC3E}">
        <p14:creationId xmlns:p14="http://schemas.microsoft.com/office/powerpoint/2010/main" val="17929566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186B0423-E02B-4CB2-9196-F7923B79BCE2}" type="datetimeFigureOut">
              <a:rPr lang="ru-RU" smtClean="0"/>
              <a:t>07.12.2022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AF4770E-8314-4795-81D0-EFA757CAACAE}" type="slidenum">
              <a:rPr lang="ru-RU" smtClean="0"/>
              <a:t>‹#›</a:t>
            </a:fld>
            <a:endParaRPr lang="ru-RU"/>
          </a:p>
        </p:txBody>
      </p:sp>
    </p:spTree>
    <p:extLst>
      <p:ext uri="{BB962C8B-B14F-4D97-AF65-F5344CB8AC3E}">
        <p14:creationId xmlns:p14="http://schemas.microsoft.com/office/powerpoint/2010/main" val="4174025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nchor="ct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186B0423-E02B-4CB2-9196-F7923B79BCE2}" type="datetimeFigureOut">
              <a:rPr lang="ru-RU" smtClean="0"/>
              <a:t>07.12.2022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AF4770E-8314-4795-81D0-EFA757CAACAE}" type="slidenum">
              <a:rPr lang="ru-RU" smtClean="0"/>
              <a:t>‹#›</a:t>
            </a:fld>
            <a:endParaRPr lang="ru-RU"/>
          </a:p>
        </p:txBody>
      </p:sp>
    </p:spTree>
    <p:extLst>
      <p:ext uri="{BB962C8B-B14F-4D97-AF65-F5344CB8AC3E}">
        <p14:creationId xmlns:p14="http://schemas.microsoft.com/office/powerpoint/2010/main" val="3010672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ru-RU"/>
              <a:t>Образец заголовка</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186B0423-E02B-4CB2-9196-F7923B79BCE2}" type="datetimeFigureOut">
              <a:rPr lang="ru-RU" smtClean="0"/>
              <a:t>07.12.2022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AF4770E-8314-4795-81D0-EFA757CAACAE}" type="slidenum">
              <a:rPr lang="ru-RU" smtClean="0"/>
              <a:t>‹#›</a:t>
            </a:fld>
            <a:endParaRPr lang="ru-RU"/>
          </a:p>
        </p:txBody>
      </p:sp>
    </p:spTree>
    <p:extLst>
      <p:ext uri="{BB962C8B-B14F-4D97-AF65-F5344CB8AC3E}">
        <p14:creationId xmlns:p14="http://schemas.microsoft.com/office/powerpoint/2010/main" val="24927683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186B0423-E02B-4CB2-9196-F7923B79BCE2}" type="datetimeFigureOut">
              <a:rPr lang="ru-RU" smtClean="0"/>
              <a:t>07.12.2022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AF4770E-8314-4795-81D0-EFA757CAACAE}" type="slidenum">
              <a:rPr lang="ru-RU" smtClean="0"/>
              <a:t>‹#›</a:t>
            </a:fld>
            <a:endParaRPr lang="ru-RU"/>
          </a:p>
        </p:txBody>
      </p:sp>
    </p:spTree>
    <p:extLst>
      <p:ext uri="{BB962C8B-B14F-4D97-AF65-F5344CB8AC3E}">
        <p14:creationId xmlns:p14="http://schemas.microsoft.com/office/powerpoint/2010/main" val="324306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186B0423-E02B-4CB2-9196-F7923B79BCE2}" type="datetimeFigureOut">
              <a:rPr lang="ru-RU" smtClean="0"/>
              <a:t>07.12.2022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AF4770E-8314-4795-81D0-EFA757CAACAE}" type="slidenum">
              <a:rPr lang="ru-RU" smtClean="0"/>
              <a:t>‹#›</a:t>
            </a:fld>
            <a:endParaRPr lang="ru-RU"/>
          </a:p>
        </p:txBody>
      </p:sp>
    </p:spTree>
    <p:extLst>
      <p:ext uri="{BB962C8B-B14F-4D97-AF65-F5344CB8AC3E}">
        <p14:creationId xmlns:p14="http://schemas.microsoft.com/office/powerpoint/2010/main" val="40459711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186B0423-E02B-4CB2-9196-F7923B79BCE2}" type="datetimeFigureOut">
              <a:rPr lang="ru-RU" smtClean="0"/>
              <a:t>07.12.2022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AF4770E-8314-4795-81D0-EFA757CAACAE}" type="slidenum">
              <a:rPr lang="ru-RU" smtClean="0"/>
              <a:t>‹#›</a:t>
            </a:fld>
            <a:endParaRPr lang="ru-RU"/>
          </a:p>
        </p:txBody>
      </p:sp>
    </p:spTree>
    <p:extLst>
      <p:ext uri="{BB962C8B-B14F-4D97-AF65-F5344CB8AC3E}">
        <p14:creationId xmlns:p14="http://schemas.microsoft.com/office/powerpoint/2010/main" val="3529317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6B0423-E02B-4CB2-9196-F7923B79BCE2}" type="datetimeFigureOut">
              <a:rPr lang="ru-RU" smtClean="0"/>
              <a:t>07.12.2022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FAF4770E-8314-4795-81D0-EFA757CAACAE}" type="slidenum">
              <a:rPr lang="ru-RU" smtClean="0"/>
              <a:t>‹#›</a:t>
            </a:fld>
            <a:endParaRPr lang="ru-RU"/>
          </a:p>
        </p:txBody>
      </p:sp>
    </p:spTree>
    <p:extLst>
      <p:ext uri="{BB962C8B-B14F-4D97-AF65-F5344CB8AC3E}">
        <p14:creationId xmlns:p14="http://schemas.microsoft.com/office/powerpoint/2010/main" val="38186545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ru-RU"/>
              <a:t>Образец заголовка</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186B0423-E02B-4CB2-9196-F7923B79BCE2}" type="datetimeFigureOut">
              <a:rPr lang="ru-RU" smtClean="0"/>
              <a:t>07.12.2022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AF4770E-8314-4795-81D0-EFA757CAACAE}" type="slidenum">
              <a:rPr lang="ru-RU" smtClean="0"/>
              <a:t>‹#›</a:t>
            </a:fld>
            <a:endParaRPr lang="ru-RU"/>
          </a:p>
        </p:txBody>
      </p:sp>
    </p:spTree>
    <p:extLst>
      <p:ext uri="{BB962C8B-B14F-4D97-AF65-F5344CB8AC3E}">
        <p14:creationId xmlns:p14="http://schemas.microsoft.com/office/powerpoint/2010/main" val="3278535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ru-RU"/>
              <a:t>Образец заголовка</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186B0423-E02B-4CB2-9196-F7923B79BCE2}" type="datetimeFigureOut">
              <a:rPr lang="ru-RU" smtClean="0"/>
              <a:t>07.12.2022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AF4770E-8314-4795-81D0-EFA757CAACAE}" type="slidenum">
              <a:rPr lang="ru-RU" smtClean="0"/>
              <a:t>‹#›</a:t>
            </a:fld>
            <a:endParaRPr lang="ru-RU"/>
          </a:p>
        </p:txBody>
      </p:sp>
    </p:spTree>
    <p:extLst>
      <p:ext uri="{BB962C8B-B14F-4D97-AF65-F5344CB8AC3E}">
        <p14:creationId xmlns:p14="http://schemas.microsoft.com/office/powerpoint/2010/main" val="36909274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186B0423-E02B-4CB2-9196-F7923B79BCE2}" type="datetimeFigureOut">
              <a:rPr lang="ru-RU" smtClean="0"/>
              <a:t>07.12.2022</a:t>
            </a:fld>
            <a:endParaRPr lang="ru-RU"/>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ru-RU"/>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FAF4770E-8314-4795-81D0-EFA757CAACAE}" type="slidenum">
              <a:rPr lang="ru-RU" smtClean="0"/>
              <a:t>‹#›</a:t>
            </a:fld>
            <a:endParaRPr lang="ru-RU"/>
          </a:p>
        </p:txBody>
      </p:sp>
    </p:spTree>
    <p:extLst>
      <p:ext uri="{BB962C8B-B14F-4D97-AF65-F5344CB8AC3E}">
        <p14:creationId xmlns:p14="http://schemas.microsoft.com/office/powerpoint/2010/main" val="2536590304"/>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audio" Target="../media/media12.m4a"/><Relationship Id="rId2" Type="http://schemas.microsoft.com/office/2007/relationships/media" Target="../media/media12.m4a"/><Relationship Id="rId1" Type="http://schemas.openxmlformats.org/officeDocument/2006/relationships/tags" Target="../tags/tag9.xml"/><Relationship Id="rId6" Type="http://schemas.openxmlformats.org/officeDocument/2006/relationships/image" Target="../media/image19.png"/><Relationship Id="rId5" Type="http://schemas.openxmlformats.org/officeDocument/2006/relationships/image" Target="../media/image2.png"/><Relationship Id="rId4"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audio" Target="../media/media13.m4a"/><Relationship Id="rId2" Type="http://schemas.microsoft.com/office/2007/relationships/media" Target="../media/media13.m4a"/><Relationship Id="rId1" Type="http://schemas.openxmlformats.org/officeDocument/2006/relationships/tags" Target="../tags/tag10.xml"/><Relationship Id="rId6" Type="http://schemas.openxmlformats.org/officeDocument/2006/relationships/image" Target="../media/image20.png"/><Relationship Id="rId5" Type="http://schemas.openxmlformats.org/officeDocument/2006/relationships/image" Target="../media/image2.png"/><Relationship Id="rId4"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audio" Target="../media/media14.m4a"/><Relationship Id="rId2" Type="http://schemas.microsoft.com/office/2007/relationships/media" Target="../media/media14.m4a"/><Relationship Id="rId1" Type="http://schemas.openxmlformats.org/officeDocument/2006/relationships/tags" Target="../tags/tag11.xml"/><Relationship Id="rId6" Type="http://schemas.openxmlformats.org/officeDocument/2006/relationships/image" Target="../media/image2.png"/><Relationship Id="rId5" Type="http://schemas.openxmlformats.org/officeDocument/2006/relationships/image" Target="../media/image21.png"/><Relationship Id="rId4"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audio" Target="../media/media15.m4a"/><Relationship Id="rId2" Type="http://schemas.microsoft.com/office/2007/relationships/media" Target="../media/media15.m4a"/><Relationship Id="rId1" Type="http://schemas.openxmlformats.org/officeDocument/2006/relationships/tags" Target="../tags/tag12.xml"/><Relationship Id="rId6" Type="http://schemas.openxmlformats.org/officeDocument/2006/relationships/image" Target="../media/image2.png"/><Relationship Id="rId5" Type="http://schemas.openxmlformats.org/officeDocument/2006/relationships/image" Target="../media/image21.png"/><Relationship Id="rId4"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6.m4a"/><Relationship Id="rId1" Type="http://schemas.microsoft.com/office/2007/relationships/media" Target="../media/media16.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7.m4a"/><Relationship Id="rId1" Type="http://schemas.microsoft.com/office/2007/relationships/media" Target="../media/media1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diagramColors" Target="../diagrams/colors2.xml"/><Relationship Id="rId3" Type="http://schemas.openxmlformats.org/officeDocument/2006/relationships/audio" Target="../media/media18.m4a"/><Relationship Id="rId7" Type="http://schemas.openxmlformats.org/officeDocument/2006/relationships/diagramQuickStyle" Target="../diagrams/quickStyle1.xml"/><Relationship Id="rId12" Type="http://schemas.openxmlformats.org/officeDocument/2006/relationships/diagramQuickStyle" Target="../diagrams/quickStyle2.xml"/><Relationship Id="rId2" Type="http://schemas.microsoft.com/office/2007/relationships/media" Target="../media/media18.m4a"/><Relationship Id="rId1" Type="http://schemas.openxmlformats.org/officeDocument/2006/relationships/tags" Target="../tags/tag13.xml"/><Relationship Id="rId6" Type="http://schemas.openxmlformats.org/officeDocument/2006/relationships/diagramLayout" Target="../diagrams/layout1.xml"/><Relationship Id="rId11" Type="http://schemas.openxmlformats.org/officeDocument/2006/relationships/diagramLayout" Target="../diagrams/layout2.xml"/><Relationship Id="rId5" Type="http://schemas.openxmlformats.org/officeDocument/2006/relationships/diagramData" Target="../diagrams/data1.xml"/><Relationship Id="rId15" Type="http://schemas.openxmlformats.org/officeDocument/2006/relationships/image" Target="../media/image2.png"/><Relationship Id="rId10" Type="http://schemas.openxmlformats.org/officeDocument/2006/relationships/diagramData" Target="../diagrams/data2.xml"/><Relationship Id="rId4" Type="http://schemas.openxmlformats.org/officeDocument/2006/relationships/slideLayout" Target="../slideLayouts/slideLayout7.xml"/><Relationship Id="rId9" Type="http://schemas.microsoft.com/office/2007/relationships/diagramDrawing" Target="../diagrams/drawing1.xml"/><Relationship Id="rId14" Type="http://schemas.microsoft.com/office/2007/relationships/diagramDrawing" Target="../diagrams/drawing2.xml"/></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3.xml"/><Relationship Id="rId13" Type="http://schemas.openxmlformats.org/officeDocument/2006/relationships/diagramColors" Target="../diagrams/colors4.xml"/><Relationship Id="rId18" Type="http://schemas.openxmlformats.org/officeDocument/2006/relationships/diagramColors" Target="../diagrams/colors5.xml"/><Relationship Id="rId3" Type="http://schemas.openxmlformats.org/officeDocument/2006/relationships/audio" Target="../media/media19.m4a"/><Relationship Id="rId7" Type="http://schemas.openxmlformats.org/officeDocument/2006/relationships/diagramQuickStyle" Target="../diagrams/quickStyle3.xml"/><Relationship Id="rId12" Type="http://schemas.openxmlformats.org/officeDocument/2006/relationships/diagramQuickStyle" Target="../diagrams/quickStyle4.xml"/><Relationship Id="rId17" Type="http://schemas.openxmlformats.org/officeDocument/2006/relationships/diagramQuickStyle" Target="../diagrams/quickStyle5.xml"/><Relationship Id="rId2" Type="http://schemas.microsoft.com/office/2007/relationships/media" Target="../media/media19.m4a"/><Relationship Id="rId16" Type="http://schemas.openxmlformats.org/officeDocument/2006/relationships/diagramLayout" Target="../diagrams/layout5.xml"/><Relationship Id="rId20" Type="http://schemas.openxmlformats.org/officeDocument/2006/relationships/image" Target="../media/image2.png"/><Relationship Id="rId1" Type="http://schemas.openxmlformats.org/officeDocument/2006/relationships/tags" Target="../tags/tag14.xml"/><Relationship Id="rId6" Type="http://schemas.openxmlformats.org/officeDocument/2006/relationships/diagramLayout" Target="../diagrams/layout3.xml"/><Relationship Id="rId11" Type="http://schemas.openxmlformats.org/officeDocument/2006/relationships/diagramLayout" Target="../diagrams/layout4.xml"/><Relationship Id="rId5" Type="http://schemas.openxmlformats.org/officeDocument/2006/relationships/diagramData" Target="../diagrams/data3.xml"/><Relationship Id="rId15" Type="http://schemas.openxmlformats.org/officeDocument/2006/relationships/diagramData" Target="../diagrams/data5.xml"/><Relationship Id="rId10" Type="http://schemas.openxmlformats.org/officeDocument/2006/relationships/diagramData" Target="../diagrams/data4.xml"/><Relationship Id="rId19" Type="http://schemas.microsoft.com/office/2007/relationships/diagramDrawing" Target="../diagrams/drawing5.xml"/><Relationship Id="rId4" Type="http://schemas.openxmlformats.org/officeDocument/2006/relationships/slideLayout" Target="../slideLayouts/slideLayout7.xml"/><Relationship Id="rId9" Type="http://schemas.microsoft.com/office/2007/relationships/diagramDrawing" Target="../diagrams/drawing3.xml"/><Relationship Id="rId14" Type="http://schemas.microsoft.com/office/2007/relationships/diagramDrawing" Target="../diagrams/drawing4.xml"/></Relationships>
</file>

<file path=ppt/slides/_rels/slide18.xml.rels><?xml version="1.0" encoding="UTF-8" standalone="yes"?>
<Relationships xmlns="http://schemas.openxmlformats.org/package/2006/relationships"><Relationship Id="rId8" Type="http://schemas.openxmlformats.org/officeDocument/2006/relationships/diagramColors" Target="../diagrams/colors6.xml"/><Relationship Id="rId13" Type="http://schemas.openxmlformats.org/officeDocument/2006/relationships/diagramColors" Target="../diagrams/colors7.xml"/><Relationship Id="rId18" Type="http://schemas.openxmlformats.org/officeDocument/2006/relationships/diagramColors" Target="../diagrams/colors8.xml"/><Relationship Id="rId3" Type="http://schemas.openxmlformats.org/officeDocument/2006/relationships/audio" Target="../media/media20.m4a"/><Relationship Id="rId7" Type="http://schemas.openxmlformats.org/officeDocument/2006/relationships/diagramQuickStyle" Target="../diagrams/quickStyle6.xml"/><Relationship Id="rId12" Type="http://schemas.openxmlformats.org/officeDocument/2006/relationships/diagramQuickStyle" Target="../diagrams/quickStyle7.xml"/><Relationship Id="rId17" Type="http://schemas.openxmlformats.org/officeDocument/2006/relationships/diagramQuickStyle" Target="../diagrams/quickStyle8.xml"/><Relationship Id="rId2" Type="http://schemas.microsoft.com/office/2007/relationships/media" Target="../media/media20.m4a"/><Relationship Id="rId16" Type="http://schemas.openxmlformats.org/officeDocument/2006/relationships/diagramLayout" Target="../diagrams/layout8.xml"/><Relationship Id="rId20" Type="http://schemas.openxmlformats.org/officeDocument/2006/relationships/image" Target="../media/image2.png"/><Relationship Id="rId1" Type="http://schemas.openxmlformats.org/officeDocument/2006/relationships/tags" Target="../tags/tag15.xml"/><Relationship Id="rId6" Type="http://schemas.openxmlformats.org/officeDocument/2006/relationships/diagramLayout" Target="../diagrams/layout6.xml"/><Relationship Id="rId11" Type="http://schemas.openxmlformats.org/officeDocument/2006/relationships/diagramLayout" Target="../diagrams/layout7.xml"/><Relationship Id="rId5" Type="http://schemas.openxmlformats.org/officeDocument/2006/relationships/diagramData" Target="../diagrams/data6.xml"/><Relationship Id="rId15" Type="http://schemas.openxmlformats.org/officeDocument/2006/relationships/diagramData" Target="../diagrams/data8.xml"/><Relationship Id="rId10" Type="http://schemas.openxmlformats.org/officeDocument/2006/relationships/diagramData" Target="../diagrams/data7.xml"/><Relationship Id="rId19" Type="http://schemas.microsoft.com/office/2007/relationships/diagramDrawing" Target="../diagrams/drawing8.xml"/><Relationship Id="rId4" Type="http://schemas.openxmlformats.org/officeDocument/2006/relationships/slideLayout" Target="../slideLayouts/slideLayout7.xml"/><Relationship Id="rId9" Type="http://schemas.microsoft.com/office/2007/relationships/diagramDrawing" Target="../diagrams/drawing6.xml"/><Relationship Id="rId14" Type="http://schemas.microsoft.com/office/2007/relationships/diagramDrawing" Target="../diagrams/drawing7.xml"/></Relationships>
</file>

<file path=ppt/slides/_rels/slide19.xml.rels><?xml version="1.0" encoding="UTF-8" standalone="yes"?>
<Relationships xmlns="http://schemas.openxmlformats.org/package/2006/relationships"><Relationship Id="rId3" Type="http://schemas.openxmlformats.org/officeDocument/2006/relationships/audio" Target="../media/media21.m4a"/><Relationship Id="rId2" Type="http://schemas.microsoft.com/office/2007/relationships/media" Target="../media/media21.m4a"/><Relationship Id="rId1" Type="http://schemas.openxmlformats.org/officeDocument/2006/relationships/tags" Target="../tags/tag16.xml"/><Relationship Id="rId5" Type="http://schemas.openxmlformats.org/officeDocument/2006/relationships/image" Target="../media/image2.png"/><Relationship Id="rId4"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audio" Target="../media/media1.m4a"/><Relationship Id="rId2" Type="http://schemas.microsoft.com/office/2007/relationships/media" Target="../media/media1.m4a"/><Relationship Id="rId1" Type="http://schemas.openxmlformats.org/officeDocument/2006/relationships/tags" Target="../tags/tag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diagramColors" Target="../diagrams/colors9.xml"/><Relationship Id="rId13" Type="http://schemas.openxmlformats.org/officeDocument/2006/relationships/diagramColors" Target="../diagrams/colors10.xml"/><Relationship Id="rId18" Type="http://schemas.openxmlformats.org/officeDocument/2006/relationships/diagramColors" Target="../diagrams/colors11.xml"/><Relationship Id="rId3" Type="http://schemas.openxmlformats.org/officeDocument/2006/relationships/audio" Target="../media/media22.m4a"/><Relationship Id="rId7" Type="http://schemas.openxmlformats.org/officeDocument/2006/relationships/diagramQuickStyle" Target="../diagrams/quickStyle9.xml"/><Relationship Id="rId12" Type="http://schemas.openxmlformats.org/officeDocument/2006/relationships/diagramQuickStyle" Target="../diagrams/quickStyle10.xml"/><Relationship Id="rId17" Type="http://schemas.openxmlformats.org/officeDocument/2006/relationships/diagramQuickStyle" Target="../diagrams/quickStyle11.xml"/><Relationship Id="rId2" Type="http://schemas.microsoft.com/office/2007/relationships/media" Target="../media/media22.m4a"/><Relationship Id="rId16" Type="http://schemas.openxmlformats.org/officeDocument/2006/relationships/diagramLayout" Target="../diagrams/layout11.xml"/><Relationship Id="rId20" Type="http://schemas.openxmlformats.org/officeDocument/2006/relationships/image" Target="../media/image2.png"/><Relationship Id="rId1" Type="http://schemas.openxmlformats.org/officeDocument/2006/relationships/tags" Target="../tags/tag17.xml"/><Relationship Id="rId6" Type="http://schemas.openxmlformats.org/officeDocument/2006/relationships/diagramLayout" Target="../diagrams/layout9.xml"/><Relationship Id="rId11" Type="http://schemas.openxmlformats.org/officeDocument/2006/relationships/diagramLayout" Target="../diagrams/layout10.xml"/><Relationship Id="rId5" Type="http://schemas.openxmlformats.org/officeDocument/2006/relationships/diagramData" Target="../diagrams/data9.xml"/><Relationship Id="rId15" Type="http://schemas.openxmlformats.org/officeDocument/2006/relationships/diagramData" Target="../diagrams/data11.xml"/><Relationship Id="rId10" Type="http://schemas.openxmlformats.org/officeDocument/2006/relationships/diagramData" Target="../diagrams/data10.xml"/><Relationship Id="rId19" Type="http://schemas.microsoft.com/office/2007/relationships/diagramDrawing" Target="../diagrams/drawing11.xml"/><Relationship Id="rId4" Type="http://schemas.openxmlformats.org/officeDocument/2006/relationships/slideLayout" Target="../slideLayouts/slideLayout7.xml"/><Relationship Id="rId9" Type="http://schemas.microsoft.com/office/2007/relationships/diagramDrawing" Target="../diagrams/drawing9.xml"/><Relationship Id="rId14" Type="http://schemas.microsoft.com/office/2007/relationships/diagramDrawing" Target="../diagrams/drawing10.xml"/></Relationships>
</file>

<file path=ppt/slides/_rels/slide21.xml.rels><?xml version="1.0" encoding="UTF-8" standalone="yes"?>
<Relationships xmlns="http://schemas.openxmlformats.org/package/2006/relationships"><Relationship Id="rId13" Type="http://schemas.openxmlformats.org/officeDocument/2006/relationships/diagramColors" Target="../diagrams/colors13.xml"/><Relationship Id="rId18" Type="http://schemas.openxmlformats.org/officeDocument/2006/relationships/diagramColors" Target="../diagrams/colors14.xml"/><Relationship Id="rId26" Type="http://schemas.openxmlformats.org/officeDocument/2006/relationships/diagramLayout" Target="../diagrams/layout16.xml"/><Relationship Id="rId39" Type="http://schemas.microsoft.com/office/2007/relationships/diagramDrawing" Target="../diagrams/drawing18.xml"/><Relationship Id="rId21" Type="http://schemas.openxmlformats.org/officeDocument/2006/relationships/diagramLayout" Target="../diagrams/layout15.xml"/><Relationship Id="rId34" Type="http://schemas.microsoft.com/office/2007/relationships/diagramDrawing" Target="../diagrams/drawing17.xml"/><Relationship Id="rId42" Type="http://schemas.openxmlformats.org/officeDocument/2006/relationships/diagramQuickStyle" Target="../diagrams/quickStyle19.xml"/><Relationship Id="rId47" Type="http://schemas.openxmlformats.org/officeDocument/2006/relationships/diagramQuickStyle" Target="../diagrams/quickStyle20.xml"/><Relationship Id="rId50" Type="http://schemas.openxmlformats.org/officeDocument/2006/relationships/diagramData" Target="../diagrams/data21.xml"/><Relationship Id="rId55" Type="http://schemas.openxmlformats.org/officeDocument/2006/relationships/diagramData" Target="../diagrams/data22.xml"/><Relationship Id="rId7" Type="http://schemas.openxmlformats.org/officeDocument/2006/relationships/diagramQuickStyle" Target="../diagrams/quickStyle12.xml"/><Relationship Id="rId2" Type="http://schemas.microsoft.com/office/2007/relationships/media" Target="../media/media23.m4a"/><Relationship Id="rId16" Type="http://schemas.openxmlformats.org/officeDocument/2006/relationships/diagramLayout" Target="../diagrams/layout14.xml"/><Relationship Id="rId29" Type="http://schemas.microsoft.com/office/2007/relationships/diagramDrawing" Target="../diagrams/drawing16.xml"/><Relationship Id="rId11" Type="http://schemas.openxmlformats.org/officeDocument/2006/relationships/diagramLayout" Target="../diagrams/layout13.xml"/><Relationship Id="rId24" Type="http://schemas.microsoft.com/office/2007/relationships/diagramDrawing" Target="../diagrams/drawing15.xml"/><Relationship Id="rId32" Type="http://schemas.openxmlformats.org/officeDocument/2006/relationships/diagramQuickStyle" Target="../diagrams/quickStyle17.xml"/><Relationship Id="rId37" Type="http://schemas.openxmlformats.org/officeDocument/2006/relationships/diagramQuickStyle" Target="../diagrams/quickStyle18.xml"/><Relationship Id="rId40" Type="http://schemas.openxmlformats.org/officeDocument/2006/relationships/diagramData" Target="../diagrams/data19.xml"/><Relationship Id="rId45" Type="http://schemas.openxmlformats.org/officeDocument/2006/relationships/diagramData" Target="../diagrams/data20.xml"/><Relationship Id="rId53" Type="http://schemas.openxmlformats.org/officeDocument/2006/relationships/diagramColors" Target="../diagrams/colors21.xml"/><Relationship Id="rId58" Type="http://schemas.openxmlformats.org/officeDocument/2006/relationships/diagramColors" Target="../diagrams/colors22.xml"/><Relationship Id="rId5" Type="http://schemas.openxmlformats.org/officeDocument/2006/relationships/diagramData" Target="../diagrams/data12.xml"/><Relationship Id="rId19" Type="http://schemas.microsoft.com/office/2007/relationships/diagramDrawing" Target="../diagrams/drawing14.xml"/><Relationship Id="rId4" Type="http://schemas.openxmlformats.org/officeDocument/2006/relationships/slideLayout" Target="../slideLayouts/slideLayout7.xml"/><Relationship Id="rId9" Type="http://schemas.microsoft.com/office/2007/relationships/diagramDrawing" Target="../diagrams/drawing12.xml"/><Relationship Id="rId14" Type="http://schemas.microsoft.com/office/2007/relationships/diagramDrawing" Target="../diagrams/drawing13.xml"/><Relationship Id="rId22" Type="http://schemas.openxmlformats.org/officeDocument/2006/relationships/diagramQuickStyle" Target="../diagrams/quickStyle15.xml"/><Relationship Id="rId27" Type="http://schemas.openxmlformats.org/officeDocument/2006/relationships/diagramQuickStyle" Target="../diagrams/quickStyle16.xml"/><Relationship Id="rId30" Type="http://schemas.openxmlformats.org/officeDocument/2006/relationships/diagramData" Target="../diagrams/data17.xml"/><Relationship Id="rId35" Type="http://schemas.openxmlformats.org/officeDocument/2006/relationships/diagramData" Target="../diagrams/data18.xml"/><Relationship Id="rId43" Type="http://schemas.openxmlformats.org/officeDocument/2006/relationships/diagramColors" Target="../diagrams/colors19.xml"/><Relationship Id="rId48" Type="http://schemas.openxmlformats.org/officeDocument/2006/relationships/diagramColors" Target="../diagrams/colors20.xml"/><Relationship Id="rId56" Type="http://schemas.openxmlformats.org/officeDocument/2006/relationships/diagramLayout" Target="../diagrams/layout22.xml"/><Relationship Id="rId8" Type="http://schemas.openxmlformats.org/officeDocument/2006/relationships/diagramColors" Target="../diagrams/colors12.xml"/><Relationship Id="rId51" Type="http://schemas.openxmlformats.org/officeDocument/2006/relationships/diagramLayout" Target="../diagrams/layout21.xml"/><Relationship Id="rId3" Type="http://schemas.openxmlformats.org/officeDocument/2006/relationships/audio" Target="../media/media23.m4a"/><Relationship Id="rId12" Type="http://schemas.openxmlformats.org/officeDocument/2006/relationships/diagramQuickStyle" Target="../diagrams/quickStyle13.xml"/><Relationship Id="rId17" Type="http://schemas.openxmlformats.org/officeDocument/2006/relationships/diagramQuickStyle" Target="../diagrams/quickStyle14.xml"/><Relationship Id="rId25" Type="http://schemas.openxmlformats.org/officeDocument/2006/relationships/diagramData" Target="../diagrams/data16.xml"/><Relationship Id="rId33" Type="http://schemas.openxmlformats.org/officeDocument/2006/relationships/diagramColors" Target="../diagrams/colors17.xml"/><Relationship Id="rId38" Type="http://schemas.openxmlformats.org/officeDocument/2006/relationships/diagramColors" Target="../diagrams/colors18.xml"/><Relationship Id="rId46" Type="http://schemas.openxmlformats.org/officeDocument/2006/relationships/diagramLayout" Target="../diagrams/layout20.xml"/><Relationship Id="rId59" Type="http://schemas.microsoft.com/office/2007/relationships/diagramDrawing" Target="../diagrams/drawing22.xml"/><Relationship Id="rId20" Type="http://schemas.openxmlformats.org/officeDocument/2006/relationships/diagramData" Target="../diagrams/data15.xml"/><Relationship Id="rId41" Type="http://schemas.openxmlformats.org/officeDocument/2006/relationships/diagramLayout" Target="../diagrams/layout19.xml"/><Relationship Id="rId54" Type="http://schemas.microsoft.com/office/2007/relationships/diagramDrawing" Target="../diagrams/drawing21.xml"/><Relationship Id="rId1" Type="http://schemas.openxmlformats.org/officeDocument/2006/relationships/tags" Target="../tags/tag18.xml"/><Relationship Id="rId6" Type="http://schemas.openxmlformats.org/officeDocument/2006/relationships/diagramLayout" Target="../diagrams/layout12.xml"/><Relationship Id="rId15" Type="http://schemas.openxmlformats.org/officeDocument/2006/relationships/diagramData" Target="../diagrams/data14.xml"/><Relationship Id="rId23" Type="http://schemas.openxmlformats.org/officeDocument/2006/relationships/diagramColors" Target="../diagrams/colors15.xml"/><Relationship Id="rId28" Type="http://schemas.openxmlformats.org/officeDocument/2006/relationships/diagramColors" Target="../diagrams/colors16.xml"/><Relationship Id="rId36" Type="http://schemas.openxmlformats.org/officeDocument/2006/relationships/diagramLayout" Target="../diagrams/layout18.xml"/><Relationship Id="rId49" Type="http://schemas.microsoft.com/office/2007/relationships/diagramDrawing" Target="../diagrams/drawing20.xml"/><Relationship Id="rId57" Type="http://schemas.openxmlformats.org/officeDocument/2006/relationships/diagramQuickStyle" Target="../diagrams/quickStyle22.xml"/><Relationship Id="rId10" Type="http://schemas.openxmlformats.org/officeDocument/2006/relationships/diagramData" Target="../diagrams/data13.xml"/><Relationship Id="rId31" Type="http://schemas.openxmlformats.org/officeDocument/2006/relationships/diagramLayout" Target="../diagrams/layout17.xml"/><Relationship Id="rId44" Type="http://schemas.microsoft.com/office/2007/relationships/diagramDrawing" Target="../diagrams/drawing19.xml"/><Relationship Id="rId52" Type="http://schemas.openxmlformats.org/officeDocument/2006/relationships/diagramQuickStyle" Target="../diagrams/quickStyle21.xml"/><Relationship Id="rId60" Type="http://schemas.openxmlformats.org/officeDocument/2006/relationships/image" Target="../media/image2.png"/></Relationships>
</file>

<file path=ppt/slides/_rels/slide2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audio" Target="../media/media24.m4a"/><Relationship Id="rId7" Type="http://schemas.openxmlformats.org/officeDocument/2006/relationships/image" Target="../media/image24.png"/><Relationship Id="rId2" Type="http://schemas.microsoft.com/office/2007/relationships/media" Target="../media/media24.m4a"/><Relationship Id="rId1" Type="http://schemas.openxmlformats.org/officeDocument/2006/relationships/tags" Target="../tags/tag19.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2.png"/><Relationship Id="rId2" Type="http://schemas.openxmlformats.org/officeDocument/2006/relationships/audio" Target="../media/media25.m4a"/><Relationship Id="rId1" Type="http://schemas.microsoft.com/office/2007/relationships/media" Target="../media/media25.m4a"/><Relationship Id="rId6" Type="http://schemas.openxmlformats.org/officeDocument/2006/relationships/hyperlink" Target="https://quote-citation.com/en/general/6579" TargetMode="External"/><Relationship Id="rId5" Type="http://schemas.openxmlformats.org/officeDocument/2006/relationships/hyperlink" Target="https://licey.net/free/5-angliiskii_yazyk/14-stranovedcheskii_spravochnik_topiki_temy_o_velikobritanii_na_angliiskom_yazyke.html" TargetMode="External"/><Relationship Id="rId4" Type="http://schemas.openxmlformats.org/officeDocument/2006/relationships/hyperlink" Target="https://englandlearn.com/words/krasivye-tsitaty-na-anglijskom" TargetMode="Externa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6.m4a"/><Relationship Id="rId1" Type="http://schemas.microsoft.com/office/2007/relationships/media" Target="../media/media26.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video" Target="../media/media2.mp4"/><Relationship Id="rId7" Type="http://schemas.openxmlformats.org/officeDocument/2006/relationships/video" Target="../media/media4.mp4"/><Relationship Id="rId2" Type="http://schemas.microsoft.com/office/2007/relationships/media" Target="../media/media2.mp4"/><Relationship Id="rId1" Type="http://schemas.openxmlformats.org/officeDocument/2006/relationships/tags" Target="../tags/tag2.xml"/><Relationship Id="rId6" Type="http://schemas.microsoft.com/office/2007/relationships/media" Target="../media/media4.mp4"/><Relationship Id="rId11" Type="http://schemas.openxmlformats.org/officeDocument/2006/relationships/image" Target="../media/image6.png"/><Relationship Id="rId5" Type="http://schemas.openxmlformats.org/officeDocument/2006/relationships/video" Target="../media/media3.mp4"/><Relationship Id="rId10" Type="http://schemas.openxmlformats.org/officeDocument/2006/relationships/image" Target="../media/image5.png"/><Relationship Id="rId4" Type="http://schemas.microsoft.com/office/2007/relationships/media" Target="../media/media3.mp4"/><Relationship Id="rId9"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audio" Target="../media/media5.m4a"/><Relationship Id="rId7" Type="http://schemas.openxmlformats.org/officeDocument/2006/relationships/image" Target="../media/image8.png"/><Relationship Id="rId2" Type="http://schemas.microsoft.com/office/2007/relationships/media" Target="../media/media5.m4a"/><Relationship Id="rId1" Type="http://schemas.openxmlformats.org/officeDocument/2006/relationships/tags" Target="../tags/tag3.xml"/><Relationship Id="rId6" Type="http://schemas.openxmlformats.org/officeDocument/2006/relationships/image" Target="../media/image7.png"/><Relationship Id="rId5" Type="http://schemas.openxmlformats.org/officeDocument/2006/relationships/image" Target="../media/image2.png"/><Relationship Id="rId4"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audio" Target="../media/media6.m4a"/><Relationship Id="rId7" Type="http://schemas.openxmlformats.org/officeDocument/2006/relationships/image" Target="../media/image11.png"/><Relationship Id="rId2" Type="http://schemas.microsoft.com/office/2007/relationships/media" Target="../media/media6.m4a"/><Relationship Id="rId1" Type="http://schemas.openxmlformats.org/officeDocument/2006/relationships/tags" Target="../tags/tag4.xml"/><Relationship Id="rId6" Type="http://schemas.openxmlformats.org/officeDocument/2006/relationships/image" Target="../media/image10.png"/><Relationship Id="rId5" Type="http://schemas.openxmlformats.org/officeDocument/2006/relationships/image" Target="../media/image2.png"/><Relationship Id="rId4" Type="http://schemas.openxmlformats.org/officeDocument/2006/relationships/slideLayout" Target="../slideLayouts/slideLayout1.xml"/><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video" Target="../media/media7.mp4"/><Relationship Id="rId7" Type="http://schemas.openxmlformats.org/officeDocument/2006/relationships/image" Target="../media/image14.png"/><Relationship Id="rId2" Type="http://schemas.microsoft.com/office/2007/relationships/media" Target="../media/media7.mp4"/><Relationship Id="rId1" Type="http://schemas.openxmlformats.org/officeDocument/2006/relationships/tags" Target="../tags/tag5.xml"/><Relationship Id="rId6" Type="http://schemas.openxmlformats.org/officeDocument/2006/relationships/slideLayout" Target="../slideLayouts/slideLayout3.xml"/><Relationship Id="rId11" Type="http://schemas.openxmlformats.org/officeDocument/2006/relationships/image" Target="../media/image17.png"/><Relationship Id="rId5" Type="http://schemas.openxmlformats.org/officeDocument/2006/relationships/audio" Target="../media/media8.m4a"/><Relationship Id="rId10" Type="http://schemas.openxmlformats.org/officeDocument/2006/relationships/image" Target="../media/image16.png"/><Relationship Id="rId4" Type="http://schemas.microsoft.com/office/2007/relationships/media" Target="../media/media8.m4a"/><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audio" Target="../media/media9.m4a"/><Relationship Id="rId2" Type="http://schemas.microsoft.com/office/2007/relationships/media" Target="../media/media9.m4a"/><Relationship Id="rId1" Type="http://schemas.openxmlformats.org/officeDocument/2006/relationships/tags" Target="../tags/tag6.xml"/><Relationship Id="rId5" Type="http://schemas.openxmlformats.org/officeDocument/2006/relationships/image" Target="../media/image2.png"/><Relationship Id="rId4"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audio" Target="../media/media10.m4a"/><Relationship Id="rId2" Type="http://schemas.microsoft.com/office/2007/relationships/media" Target="../media/media10.m4a"/><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image" Target="../media/image18.png"/><Relationship Id="rId4"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audio" Target="../media/media11.m4a"/><Relationship Id="rId2" Type="http://schemas.microsoft.com/office/2007/relationships/media" Target="../media/media11.m4a"/><Relationship Id="rId1" Type="http://schemas.openxmlformats.org/officeDocument/2006/relationships/tags" Target="../tags/tag8.xml"/><Relationship Id="rId5" Type="http://schemas.openxmlformats.org/officeDocument/2006/relationships/image" Target="../media/image2.png"/><Relationship Id="rId4"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E496584-D317-4531-B5EA-13F6FA5269FB}"/>
              </a:ext>
            </a:extLst>
          </p:cNvPr>
          <p:cNvSpPr>
            <a:spLocks noGrp="1"/>
          </p:cNvSpPr>
          <p:nvPr>
            <p:ph type="ctrTitle"/>
          </p:nvPr>
        </p:nvSpPr>
        <p:spPr>
          <a:xfrm>
            <a:off x="506026" y="194495"/>
            <a:ext cx="5255581" cy="1192872"/>
          </a:xfrm>
        </p:spPr>
        <p:txBody>
          <a:bodyPr>
            <a:normAutofit/>
          </a:bodyPr>
          <a:lstStyle/>
          <a:p>
            <a:r>
              <a:rPr lang="en-US" sz="4000" b="1" dirty="0">
                <a:solidFill>
                  <a:srgbClr val="FF0000"/>
                </a:solidFill>
              </a:rPr>
              <a:t>“CULTURE CORNER”</a:t>
            </a:r>
            <a:endParaRPr lang="ru-RU" sz="4000" b="1" dirty="0">
              <a:solidFill>
                <a:srgbClr val="FF0000"/>
              </a:solidFill>
            </a:endParaRPr>
          </a:p>
        </p:txBody>
      </p:sp>
      <p:sp>
        <p:nvSpPr>
          <p:cNvPr id="3" name="Подзаголовок 2">
            <a:extLst>
              <a:ext uri="{FF2B5EF4-FFF2-40B4-BE49-F238E27FC236}">
                <a16:creationId xmlns:a16="http://schemas.microsoft.com/office/drawing/2014/main" id="{E261D7C3-CF62-48F2-B826-61E9AABBE0CA}"/>
              </a:ext>
            </a:extLst>
          </p:cNvPr>
          <p:cNvSpPr>
            <a:spLocks noGrp="1"/>
          </p:cNvSpPr>
          <p:nvPr>
            <p:ph type="subTitle" idx="1"/>
          </p:nvPr>
        </p:nvSpPr>
        <p:spPr>
          <a:xfrm>
            <a:off x="506026" y="1387367"/>
            <a:ext cx="5140171" cy="5276139"/>
          </a:xfrm>
        </p:spPr>
        <p:txBody>
          <a:bodyPr>
            <a:normAutofit/>
          </a:bodyPr>
          <a:lstStyle/>
          <a:p>
            <a:r>
              <a:rPr lang="ru-RU" sz="3200" b="1" dirty="0">
                <a:solidFill>
                  <a:srgbClr val="002060"/>
                </a:solidFill>
              </a:rPr>
              <a:t>Демкина Вера Владимировна, </a:t>
            </a:r>
          </a:p>
          <a:p>
            <a:r>
              <a:rPr lang="ru-RU" sz="3200" b="1" dirty="0">
                <a:solidFill>
                  <a:srgbClr val="002060"/>
                </a:solidFill>
              </a:rPr>
              <a:t>ГБОУ СОШ 547</a:t>
            </a:r>
          </a:p>
          <a:p>
            <a:r>
              <a:rPr lang="ru-RU" sz="3200" b="1" dirty="0">
                <a:solidFill>
                  <a:srgbClr val="002060"/>
                </a:solidFill>
              </a:rPr>
              <a:t>Санкт-Петербурга,</a:t>
            </a:r>
          </a:p>
          <a:p>
            <a:r>
              <a:rPr lang="ru-RU" sz="3200" b="1" dirty="0">
                <a:solidFill>
                  <a:srgbClr val="002060"/>
                </a:solidFill>
              </a:rPr>
              <a:t>Английский язык, </a:t>
            </a:r>
          </a:p>
          <a:p>
            <a:r>
              <a:rPr lang="ru-RU" sz="3200" b="1" dirty="0">
                <a:solidFill>
                  <a:srgbClr val="002060"/>
                </a:solidFill>
              </a:rPr>
              <a:t>Тема: Уголок Культуры, </a:t>
            </a:r>
          </a:p>
          <a:p>
            <a:r>
              <a:rPr lang="ru-RU" sz="3200" b="1" dirty="0">
                <a:solidFill>
                  <a:srgbClr val="002060"/>
                </a:solidFill>
              </a:rPr>
              <a:t>9 класс</a:t>
            </a:r>
          </a:p>
          <a:p>
            <a:r>
              <a:rPr lang="ru-RU" sz="3200" b="1" dirty="0">
                <a:solidFill>
                  <a:srgbClr val="002060"/>
                </a:solidFill>
              </a:rPr>
              <a:t> </a:t>
            </a:r>
            <a:endParaRPr lang="en-US" sz="2800" b="1" dirty="0">
              <a:solidFill>
                <a:srgbClr val="FF0000"/>
              </a:solidFill>
            </a:endParaRPr>
          </a:p>
          <a:p>
            <a:endParaRPr lang="en-US" sz="2800" b="1" dirty="0">
              <a:solidFill>
                <a:srgbClr val="FF0000"/>
              </a:solidFill>
            </a:endParaRPr>
          </a:p>
          <a:p>
            <a:endParaRPr lang="ru-RU" sz="4400" b="1" dirty="0">
              <a:solidFill>
                <a:srgbClr val="FF0000"/>
              </a:solidFill>
            </a:endParaRPr>
          </a:p>
          <a:p>
            <a:endParaRPr lang="ru-RU" sz="4400" b="1" dirty="0">
              <a:solidFill>
                <a:srgbClr val="FF0000"/>
              </a:solidFill>
            </a:endParaRPr>
          </a:p>
        </p:txBody>
      </p:sp>
      <p:pic>
        <p:nvPicPr>
          <p:cNvPr id="8" name="Рисунок 7"/>
          <p:cNvPicPr>
            <a:picLocks noChangeAspect="1"/>
          </p:cNvPicPr>
          <p:nvPr/>
        </p:nvPicPr>
        <p:blipFill>
          <a:blip r:embed="rId2"/>
          <a:stretch>
            <a:fillRect/>
          </a:stretch>
        </p:blipFill>
        <p:spPr>
          <a:xfrm>
            <a:off x="5875283" y="194496"/>
            <a:ext cx="6106510" cy="6300898"/>
          </a:xfrm>
          <a:prstGeom prst="rect">
            <a:avLst/>
          </a:prstGeom>
        </p:spPr>
      </p:pic>
    </p:spTree>
    <p:extLst>
      <p:ext uri="{BB962C8B-B14F-4D97-AF65-F5344CB8AC3E}">
        <p14:creationId xmlns:p14="http://schemas.microsoft.com/office/powerpoint/2010/main" val="274411231"/>
      </p:ext>
    </p:extLst>
  </p:cSld>
  <p:clrMapOvr>
    <a:masterClrMapping/>
  </p:clrMapOvr>
  <mc:AlternateContent xmlns:mc="http://schemas.openxmlformats.org/markup-compatibility/2006" xmlns:p14="http://schemas.microsoft.com/office/powerpoint/2010/main">
    <mc:Choice Requires="p14">
      <p:transition spd="slow" p14:dur="2000" advTm="12111"/>
    </mc:Choice>
    <mc:Fallback xmlns="">
      <p:transition spd="slow" advTm="12111"/>
    </mc:Fallback>
  </mc:AlternateContent>
  <p:extLst>
    <p:ext uri="{E180D4A7-C9FB-4DFB-919C-405C955672EB}">
      <p14:showEvtLst xmlns:p14="http://schemas.microsoft.com/office/powerpoint/2010/main">
        <p14:playEvt time="812" objId="4"/>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3E9F2E-7396-4E91-9788-B1E30B9BDC29}"/>
              </a:ext>
            </a:extLst>
          </p:cNvPr>
          <p:cNvSpPr txBox="1"/>
          <p:nvPr/>
        </p:nvSpPr>
        <p:spPr>
          <a:xfrm>
            <a:off x="557243" y="1305018"/>
            <a:ext cx="5538757" cy="3785652"/>
          </a:xfrm>
          <a:prstGeom prst="rect">
            <a:avLst/>
          </a:prstGeom>
          <a:noFill/>
        </p:spPr>
        <p:txBody>
          <a:bodyPr wrap="square">
            <a:spAutoFit/>
          </a:bodyPr>
          <a:lstStyle/>
          <a:p>
            <a:r>
              <a:rPr kumimoji="0" lang="en-US" sz="2400" b="1" i="0"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4. THE FLAG OF THE UNITED KINGDOM</a:t>
            </a:r>
            <a:r>
              <a:rPr lang="en-US" sz="2400" b="1" dirty="0">
                <a:solidFill>
                  <a:srgbClr val="FF0000"/>
                </a:solidFill>
                <a:latin typeface="Helvetica" panose="020B0604020202020204" pitchFamily="34" charset="0"/>
                <a:ea typeface="Times New Roman" panose="02020603050405020304" pitchFamily="18" charset="0"/>
                <a:cs typeface="Times New Roman" panose="02020603050405020304" pitchFamily="18" charset="0"/>
              </a:rPr>
              <a:t> </a:t>
            </a:r>
            <a:r>
              <a:rPr kumimoji="0" lang="en-US" sz="2400" b="1" i="0"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IS CALLED THE UNION JACK, UNION FLAG. </a:t>
            </a:r>
          </a:p>
          <a:p>
            <a:br>
              <a:rPr kumimoji="0" lang="en-US" sz="2400" b="1" i="0"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r>
              <a:rPr kumimoji="0" lang="en-US" sz="2400" b="1" i="0"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5. THE FLAG IS MADE UP THE FLAGS OF THREE COUNTRIES–ENGLAND, </a:t>
            </a:r>
            <a:br>
              <a:rPr kumimoji="0" lang="ru-RU" sz="2400" b="1" i="0"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r>
              <a:rPr kumimoji="0" lang="en-US" sz="2400" b="1" i="0"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SCOTLAND, </a:t>
            </a:r>
          </a:p>
          <a:p>
            <a:r>
              <a:rPr kumimoji="0" lang="en-US" sz="2400" b="1" i="0"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NORTHERN IRELAND. </a:t>
            </a:r>
            <a:br>
              <a:rPr kumimoji="0" lang="ru-RU" sz="2400" b="1" i="0"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endParaRPr lang="ru-RU" sz="2400" dirty="0">
              <a:solidFill>
                <a:srgbClr val="FF0000"/>
              </a:solidFill>
            </a:endParaRPr>
          </a:p>
        </p:txBody>
      </p:sp>
      <p:pic>
        <p:nvPicPr>
          <p:cNvPr id="6" name="Звук 5">
            <a:hlinkClick r:id="" action="ppaction://media"/>
            <a:extLst>
              <a:ext uri="{FF2B5EF4-FFF2-40B4-BE49-F238E27FC236}">
                <a16:creationId xmlns:a16="http://schemas.microsoft.com/office/drawing/2014/main" id="{18B30C36-787D-4890-92A0-3616166C7F17}"/>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88738" y="6154738"/>
            <a:ext cx="487362" cy="487362"/>
          </a:xfrm>
          <a:prstGeom prst="rect">
            <a:avLst/>
          </a:prstGeom>
        </p:spPr>
      </p:pic>
      <p:pic>
        <p:nvPicPr>
          <p:cNvPr id="3" name="Рисунок 2"/>
          <p:cNvPicPr>
            <a:picLocks noChangeAspect="1"/>
          </p:cNvPicPr>
          <p:nvPr/>
        </p:nvPicPr>
        <p:blipFill>
          <a:blip r:embed="rId6"/>
          <a:stretch>
            <a:fillRect/>
          </a:stretch>
        </p:blipFill>
        <p:spPr>
          <a:xfrm>
            <a:off x="6096000" y="1062580"/>
            <a:ext cx="5370786" cy="4028090"/>
          </a:xfrm>
          <a:prstGeom prst="rect">
            <a:avLst/>
          </a:prstGeom>
        </p:spPr>
      </p:pic>
    </p:spTree>
    <p:custDataLst>
      <p:tags r:id="rId1"/>
    </p:custDataLst>
    <p:extLst>
      <p:ext uri="{BB962C8B-B14F-4D97-AF65-F5344CB8AC3E}">
        <p14:creationId xmlns:p14="http://schemas.microsoft.com/office/powerpoint/2010/main" val="628965756"/>
      </p:ext>
    </p:extLst>
  </p:cSld>
  <p:clrMapOvr>
    <a:masterClrMapping/>
  </p:clrMapOvr>
  <mc:AlternateContent xmlns:mc="http://schemas.openxmlformats.org/markup-compatibility/2006" xmlns:p14="http://schemas.microsoft.com/office/powerpoint/2010/main">
    <mc:Choice Requires="p14">
      <p:transition spd="slow" p14:dur="2000" advTm="19259"/>
    </mc:Choice>
    <mc:Fallback xmlns="">
      <p:transition spd="slow" advTm="192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13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2" fill="hold" display="0">
                  <p:stCondLst>
                    <p:cond delay="indefinite"/>
                  </p:stCondLst>
                  <p:endCondLst>
                    <p:cond evt="onStopAudio" delay="0">
                      <p:tgtEl>
                        <p:sldTgt/>
                      </p:tgtEl>
                    </p:cond>
                  </p:endCondLst>
                </p:cTn>
                <p:tgtEl>
                  <p:spTgt spid="6"/>
                </p:tgtEl>
              </p:cMediaNode>
            </p:audio>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F3E9F2E-7396-4E91-9788-B1E30B9BDC29}"/>
              </a:ext>
            </a:extLst>
          </p:cNvPr>
          <p:cNvSpPr txBox="1"/>
          <p:nvPr/>
        </p:nvSpPr>
        <p:spPr>
          <a:xfrm>
            <a:off x="557243" y="1305018"/>
            <a:ext cx="5538757" cy="3785652"/>
          </a:xfrm>
          <a:prstGeom prst="rect">
            <a:avLst/>
          </a:prstGeom>
          <a:noFill/>
        </p:spPr>
        <p:txBody>
          <a:bodyPr wrap="square">
            <a:spAutoFit/>
          </a:bodyPr>
          <a:lstStyle/>
          <a:p>
            <a:r>
              <a:rPr kumimoji="0" lang="en-US" sz="24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4. THE FLAG OF THE UNITED KINGDOM</a:t>
            </a:r>
            <a:r>
              <a:rPr lang="en-US" sz="2400" b="1" dirty="0">
                <a:solidFill>
                  <a:srgbClr val="FF0000"/>
                </a:solidFill>
                <a:latin typeface="Helvetica" panose="020B0604020202020204" pitchFamily="34" charset="0"/>
                <a:ea typeface="Times New Roman" panose="02020603050405020304" pitchFamily="18" charset="0"/>
                <a:cs typeface="Times New Roman" panose="02020603050405020304" pitchFamily="18" charset="0"/>
              </a:rPr>
              <a:t> </a:t>
            </a:r>
            <a:r>
              <a:rPr kumimoji="0" lang="en-US" sz="2400" b="1" i="0" u="sng" strike="noStrike" kern="1200" cap="none" spc="0" normalizeH="0" baseline="0" noProof="0" dirty="0">
                <a:ln>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t>IS CALLED </a:t>
            </a:r>
            <a:r>
              <a:rPr kumimoji="0" lang="en-US" sz="24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THE UNION JACK, UNION FLAG. </a:t>
            </a:r>
          </a:p>
          <a:p>
            <a:br>
              <a:rPr kumimoji="0" lang="en-US" sz="24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r>
              <a:rPr kumimoji="0" lang="en-US" sz="24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5. THE FLAG </a:t>
            </a:r>
            <a:r>
              <a:rPr kumimoji="0" lang="en-US" sz="2400" b="1" i="0" u="sng" strike="noStrike" kern="1200" cap="none" spc="0" normalizeH="0" baseline="0" noProof="0" dirty="0">
                <a:ln>
                  <a:noFill/>
                </a:ln>
                <a:solidFill>
                  <a:schemeClr val="accent1"/>
                </a:solidFill>
                <a:effectLst/>
                <a:uLnTx/>
                <a:uFillTx/>
                <a:latin typeface="Helvetica" panose="020B0604020202020204" pitchFamily="34" charset="0"/>
                <a:ea typeface="Times New Roman" panose="02020603050405020304" pitchFamily="18" charset="0"/>
                <a:cs typeface="Times New Roman" panose="02020603050405020304" pitchFamily="18" charset="0"/>
              </a:rPr>
              <a:t>IS MADE UP </a:t>
            </a:r>
            <a:r>
              <a:rPr kumimoji="0" lang="en-US" sz="24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THE FLAGS OF THREE COUNTRIES–ENGLAND, </a:t>
            </a:r>
            <a:br>
              <a:rPr kumimoji="0" lang="ru-RU" sz="24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r>
              <a:rPr kumimoji="0" lang="en-US" sz="24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SCOTLAND, </a:t>
            </a:r>
          </a:p>
          <a:p>
            <a:r>
              <a:rPr kumimoji="0" lang="en-US" sz="24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NORTHERN IRELAND. </a:t>
            </a:r>
            <a:br>
              <a:rPr kumimoji="0" lang="ru-RU" sz="24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endParaRPr lang="ru-RU" sz="2400" dirty="0"/>
          </a:p>
        </p:txBody>
      </p:sp>
      <p:pic>
        <p:nvPicPr>
          <p:cNvPr id="6" name="Звук 5">
            <a:hlinkClick r:id="" action="ppaction://media"/>
            <a:extLst>
              <a:ext uri="{FF2B5EF4-FFF2-40B4-BE49-F238E27FC236}">
                <a16:creationId xmlns:a16="http://schemas.microsoft.com/office/drawing/2014/main" id="{46E752BA-DB34-4E38-9958-A0DAFA3081F4}"/>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88738" y="6154738"/>
            <a:ext cx="487362" cy="487362"/>
          </a:xfrm>
          <a:prstGeom prst="rect">
            <a:avLst/>
          </a:prstGeom>
        </p:spPr>
      </p:pic>
      <p:pic>
        <p:nvPicPr>
          <p:cNvPr id="5" name="Рисунок 4"/>
          <p:cNvPicPr>
            <a:picLocks noChangeAspect="1"/>
          </p:cNvPicPr>
          <p:nvPr/>
        </p:nvPicPr>
        <p:blipFill>
          <a:blip r:embed="rId6"/>
          <a:stretch>
            <a:fillRect/>
          </a:stretch>
        </p:blipFill>
        <p:spPr>
          <a:xfrm>
            <a:off x="6096000" y="1060865"/>
            <a:ext cx="5371042" cy="4029805"/>
          </a:xfrm>
          <a:prstGeom prst="rect">
            <a:avLst/>
          </a:prstGeom>
        </p:spPr>
      </p:pic>
    </p:spTree>
    <p:custDataLst>
      <p:tags r:id="rId1"/>
    </p:custDataLst>
    <p:extLst>
      <p:ext uri="{BB962C8B-B14F-4D97-AF65-F5344CB8AC3E}">
        <p14:creationId xmlns:p14="http://schemas.microsoft.com/office/powerpoint/2010/main" val="1972548227"/>
      </p:ext>
    </p:extLst>
  </p:cSld>
  <p:clrMapOvr>
    <a:masterClrMapping/>
  </p:clrMapOvr>
  <mc:AlternateContent xmlns:mc="http://schemas.openxmlformats.org/markup-compatibility/2006" xmlns:p14="http://schemas.microsoft.com/office/powerpoint/2010/main">
    <mc:Choice Requires="p14">
      <p:transition spd="slow" p14:dur="2000" advTm="20211"/>
    </mc:Choice>
    <mc:Fallback xmlns="">
      <p:transition spd="slow" advTm="2021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F1EA4A60-DC3C-4050-88EF-D9E44723DDDD}"/>
              </a:ext>
            </a:extLst>
          </p:cNvPr>
          <p:cNvPicPr>
            <a:picLocks noChangeAspect="1"/>
          </p:cNvPicPr>
          <p:nvPr/>
        </p:nvPicPr>
        <p:blipFill>
          <a:blip r:embed="rId5"/>
          <a:stretch>
            <a:fillRect/>
          </a:stretch>
        </p:blipFill>
        <p:spPr>
          <a:xfrm>
            <a:off x="5548544" y="571500"/>
            <a:ext cx="5973192" cy="5715000"/>
          </a:xfrm>
          <a:prstGeom prst="rect">
            <a:avLst/>
          </a:prstGeom>
        </p:spPr>
      </p:pic>
      <p:sp>
        <p:nvSpPr>
          <p:cNvPr id="4" name="TextBox 3">
            <a:extLst>
              <a:ext uri="{FF2B5EF4-FFF2-40B4-BE49-F238E27FC236}">
                <a16:creationId xmlns:a16="http://schemas.microsoft.com/office/drawing/2014/main" id="{6CDEFEFB-AB36-4B02-B744-A251C728638A}"/>
              </a:ext>
            </a:extLst>
          </p:cNvPr>
          <p:cNvSpPr txBox="1"/>
          <p:nvPr/>
        </p:nvSpPr>
        <p:spPr>
          <a:xfrm>
            <a:off x="896645" y="648070"/>
            <a:ext cx="4119237" cy="5262979"/>
          </a:xfrm>
          <a:prstGeom prst="rect">
            <a:avLst/>
          </a:prstGeom>
          <a:noFill/>
        </p:spPr>
        <p:txBody>
          <a:bodyPr wrap="square">
            <a:spAutoFit/>
          </a:bodyPr>
          <a:lstStyle/>
          <a:p>
            <a:r>
              <a:rPr kumimoji="0" lang="en-US" sz="2400" b="1" i="0"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6. THE FLAG OF THE USA IS KNOWN AS THE STARS AND STRIPES.</a:t>
            </a:r>
          </a:p>
          <a:p>
            <a:br>
              <a:rPr kumimoji="0" lang="en-US" sz="2400" b="1" i="0"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r>
              <a:rPr kumimoji="0" lang="en-US" sz="2400" b="1" i="0"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7. IT </a:t>
            </a:r>
            <a:r>
              <a:rPr lang="en-US" sz="2400" b="1" dirty="0">
                <a:solidFill>
                  <a:srgbClr val="FF0000"/>
                </a:solidFill>
                <a:latin typeface="Helvetica" panose="020B0604020202020204" pitchFamily="34" charset="0"/>
                <a:ea typeface="Times New Roman" panose="02020603050405020304" pitchFamily="18" charset="0"/>
                <a:cs typeface="Times New Roman" panose="02020603050405020304" pitchFamily="18" charset="0"/>
              </a:rPr>
              <a:t>IS DESIGHED WITH</a:t>
            </a:r>
            <a:r>
              <a:rPr kumimoji="0" lang="en-US" sz="2400" b="1" i="0"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  50 RED STARS WHICH REPRESENT THE FIFTY STATES. </a:t>
            </a:r>
            <a:br>
              <a:rPr kumimoji="0" lang="en-US" sz="2400" b="1" i="0"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r>
              <a:rPr kumimoji="0" lang="en-US" sz="2400" b="1" i="0"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 8. 13 RED AND WHITE HORIZONTAL STRIPES STAND FOR THE ORIGINAL 13 STATES THAT WERE UNITED INTO AMERICAN </a:t>
            </a:r>
            <a:r>
              <a:rPr lang="en-US" sz="2400" b="1" dirty="0">
                <a:solidFill>
                  <a:srgbClr val="FF0000"/>
                </a:solidFill>
                <a:latin typeface="Helvetica" panose="020B0604020202020204" pitchFamily="34" charset="0"/>
                <a:ea typeface="Times New Roman" panose="02020603050405020304" pitchFamily="18" charset="0"/>
                <a:cs typeface="Times New Roman" panose="02020603050405020304" pitchFamily="18" charset="0"/>
              </a:rPr>
              <a:t>COUNTRY</a:t>
            </a:r>
            <a:r>
              <a:rPr kumimoji="0" lang="en-US" sz="2400" b="1" i="0"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a:t>
            </a:r>
            <a:endParaRPr lang="ru-RU" sz="2400" dirty="0">
              <a:solidFill>
                <a:srgbClr val="FF0000"/>
              </a:solidFill>
            </a:endParaRPr>
          </a:p>
        </p:txBody>
      </p:sp>
      <p:pic>
        <p:nvPicPr>
          <p:cNvPr id="6" name="Звук 5">
            <a:hlinkClick r:id="" action="ppaction://media"/>
            <a:extLst>
              <a:ext uri="{FF2B5EF4-FFF2-40B4-BE49-F238E27FC236}">
                <a16:creationId xmlns:a16="http://schemas.microsoft.com/office/drawing/2014/main" id="{DD233A05-B19F-44F3-B3F7-45E4ABA03EB9}"/>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3772561803"/>
      </p:ext>
    </p:extLst>
  </p:cSld>
  <p:clrMapOvr>
    <a:masterClrMapping/>
  </p:clrMapOvr>
  <mc:AlternateContent xmlns:mc="http://schemas.openxmlformats.org/markup-compatibility/2006" xmlns:p14="http://schemas.microsoft.com/office/powerpoint/2010/main">
    <mc:Choice Requires="p14">
      <p:transition spd="slow" p14:dur="2000" advTm="21233"/>
    </mc:Choice>
    <mc:Fallback xmlns="">
      <p:transition spd="slow" advTm="212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15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2" fill="hold" display="0">
                  <p:stCondLst>
                    <p:cond delay="indefinite"/>
                  </p:stCondLst>
                  <p:endCondLst>
                    <p:cond evt="onStopAudio" delay="0">
                      <p:tgtEl>
                        <p:sldTgt/>
                      </p:tgtEl>
                    </p:cond>
                  </p:endCondLst>
                </p:cTn>
                <p:tgtEl>
                  <p:spTgt spid="6"/>
                </p:tgtEl>
              </p:cMediaNode>
            </p:audio>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F1EA4A60-DC3C-4050-88EF-D9E44723DDDD}"/>
              </a:ext>
            </a:extLst>
          </p:cNvPr>
          <p:cNvPicPr>
            <a:picLocks noChangeAspect="1"/>
          </p:cNvPicPr>
          <p:nvPr/>
        </p:nvPicPr>
        <p:blipFill>
          <a:blip r:embed="rId5"/>
          <a:stretch>
            <a:fillRect/>
          </a:stretch>
        </p:blipFill>
        <p:spPr>
          <a:xfrm>
            <a:off x="5548544" y="571500"/>
            <a:ext cx="5973192" cy="5715000"/>
          </a:xfrm>
          <a:prstGeom prst="rect">
            <a:avLst/>
          </a:prstGeom>
        </p:spPr>
      </p:pic>
      <p:sp>
        <p:nvSpPr>
          <p:cNvPr id="4" name="TextBox 3">
            <a:extLst>
              <a:ext uri="{FF2B5EF4-FFF2-40B4-BE49-F238E27FC236}">
                <a16:creationId xmlns:a16="http://schemas.microsoft.com/office/drawing/2014/main" id="{6CDEFEFB-AB36-4B02-B744-A251C728638A}"/>
              </a:ext>
            </a:extLst>
          </p:cNvPr>
          <p:cNvSpPr txBox="1"/>
          <p:nvPr/>
        </p:nvSpPr>
        <p:spPr>
          <a:xfrm>
            <a:off x="896645" y="648070"/>
            <a:ext cx="4119237" cy="5262979"/>
          </a:xfrm>
          <a:prstGeom prst="rect">
            <a:avLst/>
          </a:prstGeom>
          <a:noFill/>
        </p:spPr>
        <p:txBody>
          <a:bodyPr wrap="square">
            <a:spAutoFit/>
          </a:bodyPr>
          <a:lstStyle/>
          <a:p>
            <a:r>
              <a:rPr kumimoji="0" lang="en-US" sz="24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6. THE FLAG OF THE USA </a:t>
            </a:r>
            <a:r>
              <a:rPr kumimoji="0" lang="en-US" sz="2400" b="1" i="0" u="sng" strike="noStrike" kern="1200" cap="none" spc="0" normalizeH="0" baseline="0" noProof="0" dirty="0">
                <a:ln>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t>IS KNOWN </a:t>
            </a:r>
            <a:r>
              <a:rPr kumimoji="0" lang="en-US" sz="24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AS THE STARS AND STRIPES.</a:t>
            </a:r>
          </a:p>
          <a:p>
            <a:br>
              <a:rPr kumimoji="0" lang="en-US" sz="24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r>
              <a:rPr kumimoji="0" lang="en-US" sz="24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7. IT </a:t>
            </a:r>
            <a:r>
              <a:rPr lang="en-US" sz="2400" b="1" u="sng" dirty="0">
                <a:solidFill>
                  <a:srgbClr val="002060"/>
                </a:solidFill>
                <a:latin typeface="Helvetica" panose="020B0604020202020204" pitchFamily="34" charset="0"/>
                <a:ea typeface="Times New Roman" panose="02020603050405020304" pitchFamily="18" charset="0"/>
                <a:cs typeface="Times New Roman" panose="02020603050405020304" pitchFamily="18" charset="0"/>
              </a:rPr>
              <a:t>IS DESIGHED </a:t>
            </a:r>
            <a:r>
              <a:rPr lang="en-US" sz="2400" b="1" dirty="0">
                <a:solidFill>
                  <a:srgbClr val="FF0000"/>
                </a:solidFill>
                <a:latin typeface="Helvetica" panose="020B0604020202020204" pitchFamily="34" charset="0"/>
                <a:ea typeface="Times New Roman" panose="02020603050405020304" pitchFamily="18" charset="0"/>
                <a:cs typeface="Times New Roman" panose="02020603050405020304" pitchFamily="18" charset="0"/>
              </a:rPr>
              <a:t>WITH</a:t>
            </a:r>
            <a:r>
              <a:rPr kumimoji="0" lang="en-US" sz="24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  50 RED STARS WHICH REPRESENT THE FIFTY STATES. </a:t>
            </a:r>
            <a:br>
              <a:rPr kumimoji="0" lang="en-US" sz="24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r>
              <a:rPr kumimoji="0" lang="en-US" sz="24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 8. 13 RED AND </a:t>
            </a:r>
            <a:r>
              <a:rPr kumimoji="0" lang="en-US" sz="2400" b="1" i="0" u="none" strike="noStrike" kern="1200" cap="none" spc="0" normalizeH="0" baseline="0" noProof="0" dirty="0">
                <a:ln>
                  <a:noFill/>
                </a:ln>
                <a:effectLst/>
                <a:uLnTx/>
                <a:uFillTx/>
                <a:latin typeface="Helvetica" panose="020B0604020202020204" pitchFamily="34" charset="0"/>
                <a:ea typeface="Times New Roman" panose="02020603050405020304" pitchFamily="18" charset="0"/>
                <a:cs typeface="Times New Roman" panose="02020603050405020304" pitchFamily="18" charset="0"/>
              </a:rPr>
              <a:t>WHITE</a:t>
            </a:r>
            <a:r>
              <a:rPr kumimoji="0" lang="en-US" sz="24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 HORIZONTAL STRIPES STAND FOR THE ORIGINAL 13 STATES THAT </a:t>
            </a:r>
            <a:r>
              <a:rPr kumimoji="0" lang="en-US" sz="2400" b="1" i="0" u="sng" strike="noStrike" kern="1200" cap="none" spc="0" normalizeH="0" baseline="0" noProof="0" dirty="0">
                <a:ln>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t>WERE UNITED </a:t>
            </a:r>
            <a:r>
              <a:rPr kumimoji="0" lang="en-US" sz="24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INTO AMERICAN </a:t>
            </a:r>
            <a:r>
              <a:rPr lang="en-US" sz="2400" b="1" dirty="0">
                <a:solidFill>
                  <a:srgbClr val="FF0000"/>
                </a:solidFill>
                <a:latin typeface="Helvetica" panose="020B0604020202020204" pitchFamily="34" charset="0"/>
                <a:ea typeface="Times New Roman" panose="02020603050405020304" pitchFamily="18" charset="0"/>
                <a:cs typeface="Times New Roman" panose="02020603050405020304" pitchFamily="18" charset="0"/>
              </a:rPr>
              <a:t>COUNTRY</a:t>
            </a:r>
            <a:r>
              <a:rPr kumimoji="0" lang="en-US" sz="2400" b="1" i="0" u="none" strike="noStrike" kern="1200" cap="none" spc="0" normalizeH="0" baseline="0" noProof="0" dirty="0">
                <a:ln>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a:t>
            </a:r>
            <a:endParaRPr lang="ru-RU" sz="2400" dirty="0">
              <a:solidFill>
                <a:srgbClr val="FF0000"/>
              </a:solidFill>
            </a:endParaRPr>
          </a:p>
        </p:txBody>
      </p:sp>
      <p:pic>
        <p:nvPicPr>
          <p:cNvPr id="6" name="Звук 5">
            <a:hlinkClick r:id="" action="ppaction://media"/>
            <a:extLst>
              <a:ext uri="{FF2B5EF4-FFF2-40B4-BE49-F238E27FC236}">
                <a16:creationId xmlns:a16="http://schemas.microsoft.com/office/drawing/2014/main" id="{25319DE4-9F2E-4F38-B83C-8A6BC7CBD6AF}"/>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745705298"/>
      </p:ext>
    </p:extLst>
  </p:cSld>
  <p:clrMapOvr>
    <a:masterClrMapping/>
  </p:clrMapOvr>
  <mc:AlternateContent xmlns:mc="http://schemas.openxmlformats.org/markup-compatibility/2006" xmlns:p14="http://schemas.microsoft.com/office/powerpoint/2010/main">
    <mc:Choice Requires="p14">
      <p:transition spd="slow" p14:dur="2000" advTm="28082"/>
    </mc:Choice>
    <mc:Fallback xmlns="">
      <p:transition spd="slow" advTm="280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1AC89D2-C490-4848-ACEF-78F2E8462B37}"/>
              </a:ext>
            </a:extLst>
          </p:cNvPr>
          <p:cNvSpPr txBox="1"/>
          <p:nvPr/>
        </p:nvSpPr>
        <p:spPr>
          <a:xfrm>
            <a:off x="550416" y="186430"/>
            <a:ext cx="11256885" cy="1508105"/>
          </a:xfrm>
          <a:prstGeom prst="rect">
            <a:avLst/>
          </a:prstGeom>
          <a:noFill/>
        </p:spPr>
        <p:txBody>
          <a:bodyPr wrap="square">
            <a:spAutoFit/>
          </a:bodyPr>
          <a:lstStyle/>
          <a:p>
            <a:r>
              <a:rPr kumimoji="0" lang="en-US" sz="2800" b="1" i="0" u="none" strike="noStrike" kern="1200" cap="all" spc="0" normalizeH="0" baseline="0" noProof="0" dirty="0">
                <a:ln w="3175" cmpd="sng">
                  <a:noFill/>
                </a:ln>
                <a:solidFill>
                  <a:srgbClr val="FF0000"/>
                </a:solidFill>
                <a:effectLst/>
                <a:uLnTx/>
                <a:uFillTx/>
                <a:latin typeface="Century Gothic" panose="020B0502020202020204"/>
                <a:ea typeface="+mj-ea"/>
                <a:cs typeface="+mj-cs"/>
              </a:rPr>
              <a:t>                                     III. GRAMMAR:</a:t>
            </a:r>
            <a:br>
              <a:rPr kumimoji="0" lang="en-US" sz="2800" b="1" i="0" u="none" strike="noStrike" kern="1200" cap="all" spc="0" normalizeH="0" baseline="0" noProof="0" dirty="0">
                <a:ln w="3175" cmpd="sng">
                  <a:noFill/>
                </a:ln>
                <a:solidFill>
                  <a:srgbClr val="FF0000"/>
                </a:solidFill>
                <a:effectLst/>
                <a:uLnTx/>
                <a:uFillTx/>
                <a:latin typeface="Century Gothic" panose="020B0502020202020204"/>
                <a:ea typeface="+mj-ea"/>
                <a:cs typeface="+mj-cs"/>
              </a:rPr>
            </a:br>
            <a:r>
              <a:rPr kumimoji="0" lang="en-US" sz="32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Passive Voice </a:t>
            </a:r>
            <a:r>
              <a:rPr kumimoji="0" lang="en-US" sz="32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is built with </a:t>
            </a:r>
          </a:p>
          <a:p>
            <a:r>
              <a:rPr kumimoji="0" lang="en-US" sz="32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auxiliary verb </a:t>
            </a:r>
            <a:r>
              <a:rPr kumimoji="0" lang="en-US" sz="3200" b="1" i="0" u="sng"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to be </a:t>
            </a:r>
            <a:r>
              <a:rPr kumimoji="0" lang="en-US" sz="28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and </a:t>
            </a:r>
            <a:r>
              <a:rPr kumimoji="0" lang="en-US" sz="3200" b="1" i="0" u="sng"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Past </a:t>
            </a:r>
            <a:r>
              <a:rPr kumimoji="0" lang="en-US" sz="3200" b="1" i="0" u="sng" strike="noStrike" kern="1200" cap="none" spc="0" normalizeH="0" baseline="0" noProof="0" dirty="0" err="1">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Participle:</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V</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 +ed /</a:t>
            </a:r>
            <a:r>
              <a:rPr kumimoji="0" lang="en-US" sz="32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V3</a:t>
            </a:r>
            <a:r>
              <a:rPr kumimoji="0" lang="en-US" sz="28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lang="ru-RU" dirty="0">
              <a:solidFill>
                <a:srgbClr val="002060"/>
              </a:solidFill>
            </a:endParaRPr>
          </a:p>
        </p:txBody>
      </p:sp>
      <p:graphicFrame>
        <p:nvGraphicFramePr>
          <p:cNvPr id="4" name="Таблица 4">
            <a:extLst>
              <a:ext uri="{FF2B5EF4-FFF2-40B4-BE49-F238E27FC236}">
                <a16:creationId xmlns:a16="http://schemas.microsoft.com/office/drawing/2014/main" id="{9D4EC71C-7E63-4F4C-ACCC-FB79BAA2ADFA}"/>
              </a:ext>
            </a:extLst>
          </p:cNvPr>
          <p:cNvGraphicFramePr>
            <a:graphicFrameLocks noGrp="1"/>
          </p:cNvGraphicFramePr>
          <p:nvPr>
            <p:extLst>
              <p:ext uri="{D42A27DB-BD31-4B8C-83A1-F6EECF244321}">
                <p14:modId xmlns:p14="http://schemas.microsoft.com/office/powerpoint/2010/main" val="962090198"/>
              </p:ext>
            </p:extLst>
          </p:nvPr>
        </p:nvGraphicFramePr>
        <p:xfrm>
          <a:off x="850392" y="1819922"/>
          <a:ext cx="10956909" cy="4650375"/>
        </p:xfrm>
        <a:graphic>
          <a:graphicData uri="http://schemas.openxmlformats.org/drawingml/2006/table">
            <a:tbl>
              <a:tblPr firstRow="1" bandRow="1">
                <a:tableStyleId>{5C22544A-7EE6-4342-B048-85BDC9FD1C3A}</a:tableStyleId>
              </a:tblPr>
              <a:tblGrid>
                <a:gridCol w="3502821">
                  <a:extLst>
                    <a:ext uri="{9D8B030D-6E8A-4147-A177-3AD203B41FA5}">
                      <a16:colId xmlns:a16="http://schemas.microsoft.com/office/drawing/2014/main" val="1687649564"/>
                    </a:ext>
                  </a:extLst>
                </a:gridCol>
                <a:gridCol w="7454088">
                  <a:extLst>
                    <a:ext uri="{9D8B030D-6E8A-4147-A177-3AD203B41FA5}">
                      <a16:colId xmlns:a16="http://schemas.microsoft.com/office/drawing/2014/main" val="3004392122"/>
                    </a:ext>
                  </a:extLst>
                </a:gridCol>
              </a:tblGrid>
              <a:tr h="351423">
                <a:tc>
                  <a:txBody>
                    <a:bodyPr/>
                    <a:lstStyle/>
                    <a:p>
                      <a:endParaRPr lang="ru-RU"/>
                    </a:p>
                  </a:txBody>
                  <a:tcPr/>
                </a:tc>
                <a:tc>
                  <a:txBody>
                    <a:bodyPr/>
                    <a:lstStyle/>
                    <a:p>
                      <a:endParaRPr lang="ru-RU" dirty="0"/>
                    </a:p>
                  </a:txBody>
                  <a:tcPr/>
                </a:tc>
                <a:extLst>
                  <a:ext uri="{0D108BD9-81ED-4DB2-BD59-A6C34878D82A}">
                    <a16:rowId xmlns:a16="http://schemas.microsoft.com/office/drawing/2014/main" val="3061893462"/>
                  </a:ext>
                </a:extLst>
              </a:tr>
              <a:tr h="1777477">
                <a:tc>
                  <a:txBody>
                    <a:bodyPr/>
                    <a:lstStyle/>
                    <a:p>
                      <a:pPr marL="0" marR="0" lvl="0" indent="0" algn="l" defTabSz="457200" rtl="0" eaLnBrk="1" fontAlgn="auto" latinLnBrk="0" hangingPunct="1">
                        <a:lnSpc>
                          <a:spcPct val="107000"/>
                        </a:lnSpc>
                        <a:spcBef>
                          <a:spcPct val="20000"/>
                        </a:spcBef>
                        <a:spcAft>
                          <a:spcPts val="800"/>
                        </a:spcAft>
                        <a:buClr>
                          <a:prstClr val="white"/>
                        </a:buClr>
                        <a:buSzPct val="80000"/>
                        <a:buFont typeface="Wingdings 3" panose="05040102010807070707" pitchFamily="18" charset="2"/>
                        <a:buNone/>
                        <a:tabLst/>
                        <a:defRPr/>
                      </a:pPr>
                      <a:r>
                        <a:rPr kumimoji="0" lang="en-US" sz="28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Present Simple Passive:</a:t>
                      </a:r>
                    </a:p>
                    <a:p>
                      <a:pPr marL="0" marR="0" lvl="0" indent="0" algn="l" defTabSz="457200" rtl="0" eaLnBrk="1" fontAlgn="auto" latinLnBrk="0" hangingPunct="1">
                        <a:lnSpc>
                          <a:spcPct val="107000"/>
                        </a:lnSpc>
                        <a:spcBef>
                          <a:spcPct val="20000"/>
                        </a:spcBef>
                        <a:spcAft>
                          <a:spcPts val="800"/>
                        </a:spcAft>
                        <a:buClr>
                          <a:prstClr val="white"/>
                        </a:buClr>
                        <a:buSzPct val="80000"/>
                        <a:buFont typeface="Wingdings 3" panose="05040102010807070707" pitchFamily="18" charset="2"/>
                        <a:buNone/>
                        <a:tabLst/>
                        <a:defRPr/>
                      </a:pPr>
                      <a:r>
                        <a:rPr kumimoji="0" lang="en-US" sz="28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am, is, are + </a:t>
                      </a:r>
                      <a:r>
                        <a:rPr kumimoji="0" 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Calibri" panose="020F0502020204030204" pitchFamily="34" charset="0"/>
                          <a:cs typeface="Times New Roman" panose="02020603050405020304" pitchFamily="18" charset="0"/>
                        </a:rPr>
                        <a:t>V ed /</a:t>
                      </a:r>
                      <a:r>
                        <a:rPr kumimoji="0" lang="en-US" sz="28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V3 </a:t>
                      </a:r>
                    </a:p>
                  </a:txBody>
                  <a:tcPr/>
                </a:tc>
                <a:tc>
                  <a:txBody>
                    <a:bodyPr/>
                    <a:lstStyle/>
                    <a:p>
                      <a:pPr marL="0" marR="0" lvl="0" indent="0" algn="l" defTabSz="457200" rtl="0" eaLnBrk="1" fontAlgn="auto" latinLnBrk="0" hangingPunct="1">
                        <a:lnSpc>
                          <a:spcPct val="107000"/>
                        </a:lnSpc>
                        <a:spcBef>
                          <a:spcPct val="20000"/>
                        </a:spcBef>
                        <a:spcAft>
                          <a:spcPts val="800"/>
                        </a:spcAft>
                        <a:buClr>
                          <a:prstClr val="white"/>
                        </a:buClr>
                        <a:buSzPct val="80000"/>
                        <a:buFont typeface="Wingdings 3" panose="05040102010807070707" pitchFamily="18" charset="2"/>
                        <a:buNone/>
                        <a:tabLst/>
                        <a:defRPr/>
                      </a:pPr>
                      <a:r>
                        <a:rPr kumimoji="0" lang="en-US" sz="2800" b="1" i="0" u="none" strike="noStrike" kern="1200" cap="all" spc="0" normalizeH="0" baseline="0" noProof="0" dirty="0">
                          <a:ln w="3175" cmpd="sng">
                            <a:noFill/>
                          </a:ln>
                          <a:solidFill>
                            <a:prstClr val="white"/>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000" b="1" i="0" u="none" strike="noStrike" kern="1200" cap="all" spc="0" normalizeH="0" baseline="0" noProof="0" dirty="0">
                          <a:ln w="3175" cmpd="sng">
                            <a:noFill/>
                          </a:ln>
                          <a:solidFill>
                            <a:srgbClr val="052F61">
                              <a:lumMod val="75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THE RUSSIAN FEDERATION </a:t>
                      </a:r>
                      <a:r>
                        <a:rPr kumimoji="0" lang="en-US" sz="2000" b="1" i="0" u="sng"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is</a:t>
                      </a:r>
                      <a:r>
                        <a:rPr kumimoji="0" lang="en-US" sz="2000" b="1" i="0" u="none" strike="noStrike" kern="1200" cap="all" spc="0" normalizeH="0" baseline="0" noProof="0" dirty="0">
                          <a:ln w="3175" cmpd="sng">
                            <a:noFill/>
                          </a:ln>
                          <a:solidFill>
                            <a:prstClr val="white"/>
                          </a:solidFill>
                          <a:effectLst/>
                          <a:uLnTx/>
                          <a:uFillTx/>
                          <a:latin typeface="Helvetica" panose="020B0604020202020204" pitchFamily="34" charset="0"/>
                          <a:ea typeface="Times New Roman" panose="02020603050405020304" pitchFamily="18" charset="0"/>
                          <a:cs typeface="Times New Roman" panose="02020603050405020304" pitchFamily="18" charset="0"/>
                        </a:rPr>
                        <a:t> </a:t>
                      </a:r>
                      <a:r>
                        <a:rPr kumimoji="0" lang="en-US" sz="2000" b="1" i="0" u="none" strike="noStrike" kern="1200" cap="all" spc="0" normalizeH="0" baseline="0" noProof="0" dirty="0">
                          <a:ln w="3175" cmpd="sng">
                            <a:noFill/>
                          </a:ln>
                          <a:solidFill>
                            <a:srgbClr val="052F61">
                              <a:lumMod val="75000"/>
                            </a:srgbClr>
                          </a:solidFill>
                          <a:effectLst/>
                          <a:uLnTx/>
                          <a:uFillTx/>
                          <a:latin typeface="Helvetica" panose="020B0604020202020204" pitchFamily="34" charset="0"/>
                          <a:ea typeface="Times New Roman" panose="02020603050405020304" pitchFamily="18" charset="0"/>
                          <a:cs typeface="Times New Roman" panose="02020603050405020304" pitchFamily="18" charset="0"/>
                        </a:rPr>
                        <a:t>often</a:t>
                      </a:r>
                      <a:r>
                        <a:rPr kumimoji="0" lang="en-US" sz="2000" b="1" i="0" u="none" strike="noStrike" kern="1200" cap="all" spc="0" normalizeH="0" baseline="0" noProof="0" dirty="0">
                          <a:ln w="3175" cmpd="sng">
                            <a:noFill/>
                          </a:ln>
                          <a:solidFill>
                            <a:prstClr val="white"/>
                          </a:solidFill>
                          <a:effectLst/>
                          <a:uLnTx/>
                          <a:uFillTx/>
                          <a:latin typeface="Helvetica" panose="020B0604020202020204" pitchFamily="34" charset="0"/>
                          <a:ea typeface="Times New Roman" panose="02020603050405020304" pitchFamily="18" charset="0"/>
                          <a:cs typeface="Times New Roman" panose="02020603050405020304" pitchFamily="18" charset="0"/>
                        </a:rPr>
                        <a:t> </a:t>
                      </a:r>
                      <a:r>
                        <a:rPr kumimoji="0" lang="en-US" sz="2000" b="1" i="0" u="sng"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called</a:t>
                      </a:r>
                      <a:r>
                        <a:rPr kumimoji="0" lang="en-US" sz="2000" b="1" i="0" u="none" strike="noStrike" kern="1200" cap="all" spc="0" normalizeH="0" baseline="0" noProof="0" dirty="0">
                          <a:ln w="3175" cmpd="sng">
                            <a:noFill/>
                          </a:ln>
                          <a:solidFill>
                            <a:prstClr val="white"/>
                          </a:solidFill>
                          <a:effectLst/>
                          <a:uLnTx/>
                          <a:uFillTx/>
                          <a:latin typeface="Helvetica" panose="020B0604020202020204" pitchFamily="34" charset="0"/>
                          <a:ea typeface="Times New Roman" panose="02020603050405020304" pitchFamily="18" charset="0"/>
                          <a:cs typeface="Times New Roman" panose="02020603050405020304" pitchFamily="18" charset="0"/>
                        </a:rPr>
                        <a:t> </a:t>
                      </a:r>
                      <a:r>
                        <a:rPr kumimoji="0" lang="en-US" sz="2000" b="1" i="0" u="none" strike="noStrike" kern="1200" cap="all" spc="0" normalizeH="0" baseline="0" noProof="0" dirty="0">
                          <a:ln w="3175" cmpd="sng">
                            <a:noFill/>
                          </a:ln>
                          <a:solidFill>
                            <a:srgbClr val="052F61">
                              <a:lumMod val="75000"/>
                            </a:srgbClr>
                          </a:solidFill>
                          <a:effectLst/>
                          <a:uLnTx/>
                          <a:uFillTx/>
                          <a:latin typeface="Helvetica" panose="020B0604020202020204" pitchFamily="34" charset="0"/>
                          <a:ea typeface="Times New Roman" panose="02020603050405020304" pitchFamily="18" charset="0"/>
                          <a:cs typeface="Times New Roman" panose="02020603050405020304" pitchFamily="18" charset="0"/>
                        </a:rPr>
                        <a:t>RUSSIA</a:t>
                      </a:r>
                      <a:r>
                        <a:rPr kumimoji="0" lang="en-US" sz="2000" b="1" i="0" u="none" strike="noStrike" kern="1200" cap="all" spc="0" normalizeH="0" baseline="0" noProof="0" dirty="0">
                          <a:ln w="3175" cmpd="sng">
                            <a:noFill/>
                          </a:ln>
                          <a:solidFill>
                            <a:srgbClr val="052F61">
                              <a:lumMod val="75000"/>
                            </a:srgbClr>
                          </a:solidFill>
                          <a:effectLst/>
                          <a:uLnTx/>
                          <a:uFillTx/>
                          <a:latin typeface="Calibri" panose="020F0502020204030204" pitchFamily="34" charset="0"/>
                          <a:ea typeface="Times New Roman" panose="02020603050405020304" pitchFamily="18" charset="0"/>
                          <a:cs typeface="Times New Roman" panose="02020603050405020304" pitchFamily="18" charset="0"/>
                        </a:rPr>
                        <a:t>.</a:t>
                      </a:r>
                    </a:p>
                    <a:p>
                      <a:pPr marL="0" marR="0" lvl="0" indent="0" algn="l" defTabSz="457200" rtl="0" eaLnBrk="1" fontAlgn="auto" latinLnBrk="0" hangingPunct="1">
                        <a:lnSpc>
                          <a:spcPct val="107000"/>
                        </a:lnSpc>
                        <a:spcBef>
                          <a:spcPct val="20000"/>
                        </a:spcBef>
                        <a:spcAft>
                          <a:spcPts val="800"/>
                        </a:spcAft>
                        <a:buClr>
                          <a:prstClr val="white"/>
                        </a:buClr>
                        <a:buSzPct val="80000"/>
                        <a:buFont typeface="Wingdings 3" panose="05040102010807070707" pitchFamily="18" charset="2"/>
                        <a:buNone/>
                        <a:tabLst/>
                        <a:defRPr/>
                      </a:pPr>
                      <a:r>
                        <a:rPr kumimoji="0" lang="en-US" sz="2000" b="1" i="0" u="none" strike="noStrike" kern="1200" cap="all" spc="0" normalizeH="0" baseline="0" noProof="0" dirty="0">
                          <a:ln w="3175" cmpd="sng">
                            <a:noFill/>
                          </a:ln>
                          <a:solidFill>
                            <a:srgbClr val="052F61">
                              <a:lumMod val="75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THE RUSSIAN FEDERATION </a:t>
                      </a:r>
                      <a:r>
                        <a:rPr kumimoji="0" lang="en-US" sz="2000" b="1" i="0" u="sng"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is</a:t>
                      </a:r>
                      <a:r>
                        <a:rPr kumimoji="0" lang="en-US" sz="2000" b="1" i="0" u="none" strike="noStrike" kern="1200" cap="all" spc="0" normalizeH="0" baseline="0" noProof="0" dirty="0">
                          <a:ln w="3175" cmpd="sng">
                            <a:noFill/>
                          </a:ln>
                          <a:solidFill>
                            <a:prstClr val="white"/>
                          </a:solidFill>
                          <a:effectLst/>
                          <a:uLnTx/>
                          <a:uFillTx/>
                          <a:latin typeface="Helvetica" panose="020B0604020202020204" pitchFamily="34" charset="0"/>
                          <a:ea typeface="Times New Roman" panose="02020603050405020304" pitchFamily="18" charset="0"/>
                          <a:cs typeface="Times New Roman" panose="02020603050405020304" pitchFamily="18" charset="0"/>
                        </a:rPr>
                        <a:t> </a:t>
                      </a:r>
                      <a:r>
                        <a:rPr kumimoji="0" lang="en-US" sz="2000" b="1" i="0" u="none" strike="noStrike" kern="1200" cap="all" spc="0" normalizeH="0" baseline="0" noProof="0" dirty="0">
                          <a:ln w="3175" cmpd="sng">
                            <a:noFill/>
                          </a:ln>
                          <a:solidFill>
                            <a:srgbClr val="052F61">
                              <a:lumMod val="75000"/>
                            </a:srgbClr>
                          </a:solidFill>
                          <a:effectLst/>
                          <a:uLnTx/>
                          <a:uFillTx/>
                          <a:latin typeface="Helvetica" panose="020B0604020202020204" pitchFamily="34" charset="0"/>
                          <a:ea typeface="Times New Roman" panose="02020603050405020304" pitchFamily="18" charset="0"/>
                          <a:cs typeface="Times New Roman" panose="02020603050405020304" pitchFamily="18" charset="0"/>
                        </a:rPr>
                        <a:t>often </a:t>
                      </a:r>
                      <a:r>
                        <a:rPr kumimoji="0" lang="en-US" sz="2000" b="1" i="0" u="sng"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called</a:t>
                      </a:r>
                      <a:r>
                        <a:rPr kumimoji="0" lang="en-US" sz="2000" b="1" i="0" u="none" strike="noStrike" kern="1200" cap="all" spc="0" normalizeH="0" baseline="0" noProof="0" dirty="0">
                          <a:ln w="3175" cmpd="sng">
                            <a:noFill/>
                          </a:ln>
                          <a:solidFill>
                            <a:prstClr val="white"/>
                          </a:solidFill>
                          <a:effectLst/>
                          <a:uLnTx/>
                          <a:uFillTx/>
                          <a:latin typeface="Helvetica" panose="020B0604020202020204" pitchFamily="34" charset="0"/>
                          <a:ea typeface="Times New Roman" panose="02020603050405020304" pitchFamily="18" charset="0"/>
                          <a:cs typeface="Times New Roman" panose="02020603050405020304" pitchFamily="18" charset="0"/>
                        </a:rPr>
                        <a:t> </a:t>
                      </a:r>
                      <a:r>
                        <a:rPr kumimoji="0" lang="en-US" sz="2000" b="1" i="0" u="none" strike="noStrike" kern="1200" cap="all" spc="0" normalizeH="0" baseline="0" noProof="0" dirty="0">
                          <a:ln w="3175" cmpd="sng">
                            <a:noFill/>
                          </a:ln>
                          <a:solidFill>
                            <a:srgbClr val="052F61">
                              <a:lumMod val="75000"/>
                            </a:srgbClr>
                          </a:solidFill>
                          <a:effectLst/>
                          <a:uLnTx/>
                          <a:uFillTx/>
                          <a:latin typeface="Helvetica" panose="020B0604020202020204" pitchFamily="34" charset="0"/>
                          <a:ea typeface="Times New Roman" panose="02020603050405020304" pitchFamily="18" charset="0"/>
                          <a:cs typeface="Times New Roman" panose="02020603050405020304" pitchFamily="18" charset="0"/>
                        </a:rPr>
                        <a:t>RUSSIA</a:t>
                      </a:r>
                    </a:p>
                    <a:p>
                      <a:pPr marL="0" marR="0" lvl="0" indent="0" algn="l" defTabSz="457200" rtl="0" eaLnBrk="1" fontAlgn="auto" latinLnBrk="0" hangingPunct="1">
                        <a:lnSpc>
                          <a:spcPct val="107000"/>
                        </a:lnSpc>
                        <a:spcBef>
                          <a:spcPct val="20000"/>
                        </a:spcBef>
                        <a:spcAft>
                          <a:spcPts val="800"/>
                        </a:spcAft>
                        <a:buClr>
                          <a:prstClr val="white"/>
                        </a:buClr>
                        <a:buSzPct val="80000"/>
                        <a:buFont typeface="Wingdings 3" panose="05040102010807070707" pitchFamily="18" charset="2"/>
                        <a:buNone/>
                        <a:tabLst/>
                        <a:defRPr/>
                      </a:pPr>
                      <a:r>
                        <a:rPr kumimoji="0" lang="en-US" sz="2000" b="1" i="0" u="none" strike="noStrike" kern="1200" cap="all" spc="0" normalizeH="0" baseline="0" noProof="0" dirty="0">
                          <a:ln w="3175" cmpd="sng">
                            <a:noFill/>
                          </a:ln>
                          <a:solidFill>
                            <a:prstClr val="white"/>
                          </a:solidFill>
                          <a:effectLst/>
                          <a:uLnTx/>
                          <a:uFillTx/>
                          <a:latin typeface="Helvetica" panose="020B0604020202020204" pitchFamily="34" charset="0"/>
                          <a:ea typeface="Times New Roman" panose="02020603050405020304" pitchFamily="18" charset="0"/>
                          <a:cs typeface="Times New Roman" panose="02020603050405020304" pitchFamily="18" charset="0"/>
                        </a:rPr>
                        <a:t>  </a:t>
                      </a:r>
                      <a:r>
                        <a:rPr kumimoji="0" lang="en-US" sz="2000" b="1" i="0" u="sng"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by the people  </a:t>
                      </a:r>
                      <a:r>
                        <a:rPr kumimoji="0" lang="en-US" sz="2000" b="1" i="0" u="none" strike="noStrike" kern="1200" cap="all" spc="0" normalizeH="0" baseline="0" noProof="0" dirty="0">
                          <a:ln w="3175" cmpd="sng">
                            <a:noFill/>
                          </a:ln>
                          <a:solidFill>
                            <a:srgbClr val="052F61">
                              <a:lumMod val="75000"/>
                            </a:srgbClr>
                          </a:solidFill>
                          <a:effectLst/>
                          <a:uLnTx/>
                          <a:uFillTx/>
                          <a:latin typeface="Helvetica" panose="020B0604020202020204" pitchFamily="34" charset="0"/>
                          <a:ea typeface="Times New Roman" panose="02020603050405020304" pitchFamily="18" charset="0"/>
                          <a:cs typeface="Times New Roman" panose="02020603050405020304" pitchFamily="18" charset="0"/>
                        </a:rPr>
                        <a:t>in the world</a:t>
                      </a:r>
                      <a:r>
                        <a:rPr kumimoji="0" lang="en-US" sz="2000" b="1" i="0" u="none" strike="noStrike" kern="1200" cap="all" spc="0" normalizeH="0" baseline="0" noProof="0" dirty="0">
                          <a:ln w="3175" cmpd="sng">
                            <a:noFill/>
                          </a:ln>
                          <a:solidFill>
                            <a:srgbClr val="052F61">
                              <a:lumMod val="75000"/>
                            </a:srgbClr>
                          </a:solidFill>
                          <a:effectLst/>
                          <a:uLnTx/>
                          <a:uFillTx/>
                          <a:latin typeface="Calibri" panose="020F0502020204030204" pitchFamily="34" charset="0"/>
                          <a:ea typeface="Times New Roman" panose="02020603050405020304" pitchFamily="18" charset="0"/>
                          <a:cs typeface="Times New Roman" panose="02020603050405020304" pitchFamily="18" charset="0"/>
                        </a:rPr>
                        <a:t>.</a:t>
                      </a:r>
                      <a:endParaRPr lang="ru-RU" sz="2000" dirty="0"/>
                    </a:p>
                  </a:txBody>
                  <a:tcPr/>
                </a:tc>
                <a:extLst>
                  <a:ext uri="{0D108BD9-81ED-4DB2-BD59-A6C34878D82A}">
                    <a16:rowId xmlns:a16="http://schemas.microsoft.com/office/drawing/2014/main" val="2395145848"/>
                  </a:ext>
                </a:extLst>
              </a:tr>
              <a:tr h="1135538">
                <a:tc>
                  <a:txBody>
                    <a:bodyPr/>
                    <a:lstStyle/>
                    <a:p>
                      <a:pPr marL="0" marR="0" lvl="0" indent="0" algn="l" defTabSz="457200" rtl="0" eaLnBrk="1" fontAlgn="auto" latinLnBrk="0" hangingPunct="1">
                        <a:lnSpc>
                          <a:spcPct val="107000"/>
                        </a:lnSpc>
                        <a:spcBef>
                          <a:spcPct val="20000"/>
                        </a:spcBef>
                        <a:spcAft>
                          <a:spcPts val="800"/>
                        </a:spcAft>
                        <a:buClr>
                          <a:prstClr val="white"/>
                        </a:buClr>
                        <a:buSzPct val="80000"/>
                        <a:buFont typeface="Wingdings 3" panose="05040102010807070707" pitchFamily="18" charset="2"/>
                        <a:buNone/>
                        <a:tabLst/>
                        <a:defRPr/>
                      </a:pPr>
                      <a:r>
                        <a:rPr kumimoji="0" lang="en-US" sz="28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Past Simple Passive: </a:t>
                      </a:r>
                      <a:r>
                        <a:rPr kumimoji="0" lang="en-US" sz="28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was, were + </a:t>
                      </a:r>
                      <a:r>
                        <a:rPr kumimoji="0" 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Calibri" panose="020F0502020204030204" pitchFamily="34" charset="0"/>
                          <a:cs typeface="Times New Roman" panose="02020603050405020304" pitchFamily="18" charset="0"/>
                        </a:rPr>
                        <a:t>V ed /</a:t>
                      </a:r>
                      <a:r>
                        <a:rPr kumimoji="0" lang="en-US" sz="28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V3   </a:t>
                      </a:r>
                    </a:p>
                  </a:txBody>
                  <a:tcPr/>
                </a:tc>
                <a:tc>
                  <a:txBody>
                    <a:bodyPr/>
                    <a:lstStyle/>
                    <a:p>
                      <a:pPr marL="0" marR="0" lvl="0" indent="0" algn="l" defTabSz="457200" rtl="0" eaLnBrk="1" fontAlgn="auto" latinLnBrk="0" hangingPunct="1">
                        <a:lnSpc>
                          <a:spcPct val="107000"/>
                        </a:lnSpc>
                        <a:spcBef>
                          <a:spcPct val="20000"/>
                        </a:spcBef>
                        <a:spcAft>
                          <a:spcPts val="800"/>
                        </a:spcAft>
                        <a:buClr>
                          <a:prstClr val="white"/>
                        </a:buClr>
                        <a:buSzPct val="80000"/>
                        <a:buFont typeface="Wingdings 3" panose="05040102010807070707" pitchFamily="18" charset="2"/>
                        <a:buNone/>
                        <a:tabLst/>
                        <a:defRPr/>
                      </a:pPr>
                      <a:r>
                        <a:rPr kumimoji="0" lang="en-US" sz="2400" b="1" i="0" u="none" strike="noStrike" kern="1200" cap="none" spc="0" normalizeH="0" baseline="0" noProof="0" dirty="0">
                          <a:ln>
                            <a:noFill/>
                          </a:ln>
                          <a:solidFill>
                            <a:srgbClr val="052F61">
                              <a:lumMod val="75000"/>
                            </a:srgbClr>
                          </a:solidFill>
                          <a:effectLst/>
                          <a:uLnTx/>
                          <a:uFillTx/>
                          <a:latin typeface="Calibri" panose="020F0502020204030204" pitchFamily="34" charset="0"/>
                          <a:ea typeface="Calibri" panose="020F0502020204030204" pitchFamily="34" charset="0"/>
                          <a:cs typeface="Times New Roman" panose="02020603050405020304" pitchFamily="18" charset="0"/>
                        </a:rPr>
                        <a:t>THE BRITISH ISLES </a:t>
                      </a:r>
                      <a:r>
                        <a:rPr kumimoji="0" lang="en-US" sz="2400" b="1" i="0" u="sng"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WERE  INHABITED </a:t>
                      </a:r>
                      <a:r>
                        <a:rPr kumimoji="0" lang="en-US" sz="2400" b="1" i="0" u="none" strike="noStrike" kern="1200" cap="none" spc="0" normalizeH="0" baseline="0" noProof="0" dirty="0">
                          <a:ln>
                            <a:noFill/>
                          </a:ln>
                          <a:solidFill>
                            <a:srgbClr val="052F61">
                              <a:lumMod val="75000"/>
                            </a:srgbClr>
                          </a:solidFill>
                          <a:effectLst/>
                          <a:uLnTx/>
                          <a:uFillTx/>
                          <a:latin typeface="Calibri" panose="020F0502020204030204" pitchFamily="34" charset="0"/>
                          <a:ea typeface="Calibri" panose="020F0502020204030204" pitchFamily="34" charset="0"/>
                          <a:cs typeface="Times New Roman" panose="02020603050405020304" pitchFamily="18" charset="0"/>
                        </a:rPr>
                        <a:t>BY CELTS.</a:t>
                      </a:r>
                      <a:endParaRPr kumimoji="0" lang="ru-RU" sz="2400" b="1" i="0" u="none" strike="noStrike" kern="1200" cap="none" spc="0" normalizeH="0" baseline="0" noProof="0" dirty="0">
                        <a:ln>
                          <a:noFill/>
                        </a:ln>
                        <a:solidFill>
                          <a:srgbClr val="052F61">
                            <a:lumMod val="75000"/>
                          </a:srgbClr>
                        </a:solidFill>
                        <a:effectLst/>
                        <a:uLnTx/>
                        <a:uFillTx/>
                        <a:latin typeface="Calibri" panose="020F0502020204030204" pitchFamily="34" charset="0"/>
                        <a:ea typeface="Calibri" panose="020F0502020204030204" pitchFamily="34" charset="0"/>
                        <a:cs typeface="Times New Roman" panose="02020603050405020304" pitchFamily="18" charset="0"/>
                      </a:endParaRPr>
                    </a:p>
                    <a:p>
                      <a:endParaRPr lang="ru-RU" dirty="0"/>
                    </a:p>
                  </a:txBody>
                  <a:tcPr/>
                </a:tc>
                <a:extLst>
                  <a:ext uri="{0D108BD9-81ED-4DB2-BD59-A6C34878D82A}">
                    <a16:rowId xmlns:a16="http://schemas.microsoft.com/office/drawing/2014/main" val="2916844668"/>
                  </a:ext>
                </a:extLst>
              </a:tr>
              <a:tr h="1317837">
                <a:tc>
                  <a:txBody>
                    <a:bodyPr/>
                    <a:lstStyle/>
                    <a:p>
                      <a:r>
                        <a:rPr kumimoji="0" lang="en-US" sz="28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Future Simple Passive</a:t>
                      </a:r>
                      <a:r>
                        <a:rPr kumimoji="0" lang="en-US" sz="28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 will be + </a:t>
                      </a:r>
                      <a:r>
                        <a:rPr kumimoji="0" lang="en-US" sz="2800" b="1" i="0" u="none" strike="noStrike" kern="1200" cap="none" spc="0" normalizeH="0" baseline="0" noProof="0" dirty="0">
                          <a:ln>
                            <a:noFill/>
                          </a:ln>
                          <a:solidFill>
                            <a:srgbClr val="002060"/>
                          </a:solidFill>
                          <a:effectLst/>
                          <a:uLnTx/>
                          <a:uFillTx/>
                          <a:latin typeface="Times New Roman" panose="02020603050405020304" pitchFamily="18" charset="0"/>
                          <a:ea typeface="Calibri" panose="020F0502020204030204" pitchFamily="34" charset="0"/>
                          <a:cs typeface="Times New Roman" panose="02020603050405020304" pitchFamily="18" charset="0"/>
                        </a:rPr>
                        <a:t>V ed /</a:t>
                      </a:r>
                      <a:r>
                        <a:rPr kumimoji="0" lang="en-US" sz="28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V3 </a:t>
                      </a:r>
                    </a:p>
                    <a:p>
                      <a:endParaRPr lang="ru-RU" sz="2800" dirty="0"/>
                    </a:p>
                  </a:txBody>
                  <a:tcPr/>
                </a:tc>
                <a:tc>
                  <a:txBody>
                    <a:bodyPr/>
                    <a:lstStyle/>
                    <a:p>
                      <a:pPr marL="0" marR="0" lvl="0" indent="0" algn="l" defTabSz="457200" rtl="0" eaLnBrk="1" fontAlgn="auto" latinLnBrk="0" hangingPunct="1">
                        <a:lnSpc>
                          <a:spcPct val="107000"/>
                        </a:lnSpc>
                        <a:spcBef>
                          <a:spcPct val="20000"/>
                        </a:spcBef>
                        <a:spcAft>
                          <a:spcPts val="800"/>
                        </a:spcAft>
                        <a:buClr>
                          <a:prstClr val="white"/>
                        </a:buClr>
                        <a:buSzPct val="80000"/>
                        <a:buFont typeface="Wingdings 3" panose="05040102010807070707" pitchFamily="18" charset="2"/>
                        <a:buNone/>
                        <a:tabLst/>
                        <a:defRPr/>
                      </a:pPr>
                      <a:r>
                        <a:rPr kumimoji="0" lang="en-US" sz="2400" b="1" i="0" u="none" strike="noStrike" kern="1200" cap="all" spc="0" normalizeH="0" baseline="0" noProof="0" dirty="0">
                          <a:ln w="3175" cmpd="sng">
                            <a:noFill/>
                          </a:ln>
                          <a:solidFill>
                            <a:srgbClr val="052F61">
                              <a:lumMod val="75000"/>
                            </a:srgbClr>
                          </a:solidFill>
                          <a:effectLst/>
                          <a:uLnTx/>
                          <a:uFillTx/>
                          <a:latin typeface="Helvetica" panose="020B0604020202020204" pitchFamily="34" charset="0"/>
                          <a:ea typeface="Calibri" panose="020F0502020204030204" pitchFamily="34" charset="0"/>
                          <a:cs typeface="Times New Roman" panose="02020603050405020304" pitchFamily="18" charset="0"/>
                        </a:rPr>
                        <a:t> THE WORLD WAR II</a:t>
                      </a:r>
                      <a:r>
                        <a:rPr kumimoji="0" lang="en-US" sz="2400" b="1" i="0" u="none" strike="noStrike" kern="1200" cap="none" spc="0" normalizeH="0" baseline="0" noProof="0" dirty="0">
                          <a:ln>
                            <a:noFill/>
                          </a:ln>
                          <a:solidFill>
                            <a:srgbClr val="052F61">
                              <a:lumMod val="75000"/>
                            </a:srgbClr>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4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400" b="1" i="0" u="sng"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WILL BE KNOWN MORE  </a:t>
                      </a:r>
                      <a:r>
                        <a:rPr kumimoji="0" lang="en-US" sz="2400" b="1" i="0" u="none" strike="noStrike" kern="1200" cap="none" spc="0" normalizeH="0" baseline="0" noProof="0" dirty="0">
                          <a:ln>
                            <a:noFill/>
                          </a:ln>
                          <a:solidFill>
                            <a:srgbClr val="052F61">
                              <a:lumMod val="75000"/>
                            </a:srgbClr>
                          </a:solidFill>
                          <a:effectLst/>
                          <a:uLnTx/>
                          <a:uFillTx/>
                          <a:latin typeface="Calibri" panose="020F0502020204030204" pitchFamily="34" charset="0"/>
                          <a:ea typeface="Calibri" panose="020F0502020204030204" pitchFamily="34" charset="0"/>
                          <a:cs typeface="Times New Roman" panose="02020603050405020304" pitchFamily="18" charset="0"/>
                        </a:rPr>
                        <a:t>IN FUTURE.</a:t>
                      </a:r>
                      <a:endParaRPr kumimoji="0" lang="ru-RU" sz="2400" b="1" i="0" u="none" strike="noStrike" kern="1200" cap="none" spc="0" normalizeH="0" baseline="0" noProof="0" dirty="0">
                        <a:ln>
                          <a:noFill/>
                        </a:ln>
                        <a:solidFill>
                          <a:srgbClr val="052F61">
                            <a:lumMod val="75000"/>
                          </a:srgbClr>
                        </a:solidFill>
                        <a:effectLst/>
                        <a:uLnTx/>
                        <a:uFillTx/>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2521000523"/>
                  </a:ext>
                </a:extLst>
              </a:tr>
            </a:tbl>
          </a:graphicData>
        </a:graphic>
      </p:graphicFrame>
      <p:pic>
        <p:nvPicPr>
          <p:cNvPr id="6" name="Звук 5">
            <a:hlinkClick r:id="" action="ppaction://media"/>
            <a:extLst>
              <a:ext uri="{FF2B5EF4-FFF2-40B4-BE49-F238E27FC236}">
                <a16:creationId xmlns:a16="http://schemas.microsoft.com/office/drawing/2014/main" id="{EC3FF2A3-B6FE-4CD1-9646-39115CD243B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3438158303"/>
      </p:ext>
    </p:extLst>
  </p:cSld>
  <p:clrMapOvr>
    <a:masterClrMapping/>
  </p:clrMapOvr>
  <mc:AlternateContent xmlns:mc="http://schemas.openxmlformats.org/markup-compatibility/2006" xmlns:p14="http://schemas.microsoft.com/office/powerpoint/2010/main">
    <mc:Choice Requires="p14">
      <p:transition spd="slow" p14:dur="2000" advTm="159553"/>
    </mc:Choice>
    <mc:Fallback xmlns="">
      <p:transition spd="slow" advTm="15955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extLst>
    <p:ext uri="{3A86A75C-4F4B-4683-9AE1-C65F6400EC91}">
      <p14:laserTraceLst xmlns:p14="http://schemas.microsoft.com/office/powerpoint/2010/main">
        <p14:tracePtLst>
          <p14:tracePt t="30674" x="144463" y="1674813"/>
          <p14:tracePt t="30683" x="220663" y="1690688"/>
          <p14:tracePt t="30704" x="296863" y="1690688"/>
          <p14:tracePt t="30718" x="347663" y="1690688"/>
          <p14:tracePt t="30734" x="425450" y="1700213"/>
          <p14:tracePt t="30756" x="484188" y="1700213"/>
          <p14:tracePt t="30783" x="501650" y="1700213"/>
          <p14:tracePt t="30796" x="509588" y="1716088"/>
          <p14:tracePt t="30863" x="527050" y="1716088"/>
          <p14:tracePt t="30875" x="544513" y="1716088"/>
          <p14:tracePt t="30895" x="560388" y="1716088"/>
          <p14:tracePt t="30906" x="569913" y="1716088"/>
          <p14:tracePt t="30924" x="603250" y="1716088"/>
          <p14:tracePt t="30933" x="611188" y="1716088"/>
          <p14:tracePt t="30959" x="636588" y="1716088"/>
          <p14:tracePt t="30968" x="661988" y="1716088"/>
          <p14:tracePt t="30983" x="679450" y="1716088"/>
          <p14:tracePt t="31003" x="714375" y="1716088"/>
          <p14:tracePt t="31016" x="722313" y="1716088"/>
          <p14:tracePt t="31034" x="765175" y="1716088"/>
          <p14:tracePt t="31050" x="815975" y="1716088"/>
          <p14:tracePt t="31067" x="823913" y="1716088"/>
          <p14:tracePt t="31097" x="858838" y="1716088"/>
          <p14:tracePt t="31115" x="900113" y="1716088"/>
          <p14:tracePt t="31126" x="917575" y="1716088"/>
          <p14:tracePt t="31142" x="942975" y="1716088"/>
          <p14:tracePt t="31156" x="1011238" y="1716088"/>
          <p14:tracePt t="31175" x="1069975" y="1725613"/>
          <p14:tracePt t="31184" x="1087438" y="1725613"/>
          <p14:tracePt t="31207" x="1214438" y="1725613"/>
          <p14:tracePt t="31214" x="1239838" y="1725613"/>
          <p14:tracePt t="31234" x="1249363" y="1725613"/>
          <p14:tracePt t="31235" x="1282700" y="1725613"/>
          <p14:tracePt t="31253" x="1300163" y="1725613"/>
          <p14:tracePt t="31267" x="1333500" y="1716088"/>
          <p14:tracePt t="31279" x="1350963" y="1716088"/>
          <p14:tracePt t="31298" x="1384300" y="1716088"/>
          <p14:tracePt t="31317" x="1401763" y="1716088"/>
          <p14:tracePt t="31341" x="1470025" y="1716088"/>
          <p14:tracePt t="31365" x="1512888" y="1716088"/>
          <p14:tracePt t="31376" x="1520825" y="1716088"/>
          <p14:tracePt t="31389" x="1546225" y="1700213"/>
          <p14:tracePt t="31406" x="1579563" y="1700213"/>
          <p14:tracePt t="31425" x="1606550" y="1700213"/>
          <p14:tracePt t="31433" x="1639888" y="1700213"/>
          <p14:tracePt t="31454" x="1682750" y="1700213"/>
          <p14:tracePt t="31466" x="1716088" y="1700213"/>
          <p14:tracePt t="31483" x="1784350" y="1690688"/>
          <p14:tracePt t="31500" x="1809750" y="1682750"/>
          <p14:tracePt t="31515" x="1835150" y="1682750"/>
          <p14:tracePt t="31533" x="1852613" y="1682750"/>
          <p14:tracePt t="31551" x="1893888" y="1682750"/>
          <p14:tracePt t="31566" x="1936750" y="1682750"/>
          <p14:tracePt t="31572" x="1954213" y="1682750"/>
          <p14:tracePt t="31599" x="2055813" y="1682750"/>
          <p14:tracePt t="31617" x="2106613" y="1682750"/>
          <p14:tracePt t="31622" x="2141538" y="1682750"/>
          <p14:tracePt t="31642" x="2208213" y="1682750"/>
          <p14:tracePt t="31643" x="2225675" y="1682750"/>
          <p14:tracePt t="31656" x="2251075" y="1682750"/>
          <p14:tracePt t="31674" x="2301875" y="1700213"/>
          <p14:tracePt t="31706" x="2352675" y="1716088"/>
          <p14:tracePt t="31736" x="2420938" y="1716088"/>
          <p14:tracePt t="31755" x="2489200" y="1725613"/>
          <p14:tracePt t="31763" x="2524125" y="1725613"/>
          <p14:tracePt t="31785" x="2600325" y="1725613"/>
          <p14:tracePt t="31797" x="2668588" y="1725613"/>
          <p14:tracePt t="31814" x="2727325" y="1741488"/>
          <p14:tracePt t="31824" x="2744788" y="1741488"/>
          <p14:tracePt t="31839" x="2778125" y="1741488"/>
          <p14:tracePt t="31857" x="2811463" y="1741488"/>
          <p14:tracePt t="31873" x="2914650" y="1741488"/>
          <p14:tracePt t="31897" x="3041650" y="1741488"/>
          <p14:tracePt t="31903" x="3117850" y="1741488"/>
          <p14:tracePt t="31918" x="3236913" y="1766888"/>
          <p14:tracePt t="31936" x="3398838" y="1844675"/>
          <p14:tracePt t="31957" x="3619500" y="1852613"/>
          <p14:tracePt t="31964" x="3695700" y="1852613"/>
          <p14:tracePt t="31986" x="3771900" y="1852613"/>
          <p14:tracePt t="32004" x="3873500" y="1852613"/>
          <p14:tracePt t="32016" x="3890963" y="1852613"/>
          <p14:tracePt t="32033" x="3916363" y="1852613"/>
          <p14:tracePt t="32050" x="3933825" y="1852613"/>
          <p14:tracePt t="32068" x="3959225" y="1852613"/>
          <p14:tracePt t="32094" x="3992563" y="1852613"/>
          <p14:tracePt t="32140" x="4002088" y="1852613"/>
          <p14:tracePt t="32153" x="4002088" y="1835150"/>
          <p14:tracePt t="32175" x="4010025" y="1793875"/>
          <p14:tracePt t="32202" x="4017963" y="1758950"/>
          <p14:tracePt t="32236" x="4027488" y="1725613"/>
          <p14:tracePt t="32253" x="4035425" y="1700213"/>
          <p14:tracePt t="32267" x="4044950" y="1690688"/>
          <p14:tracePt t="32298" x="4044950" y="1674813"/>
          <p14:tracePt t="32323" x="4044950" y="1665288"/>
          <p14:tracePt t="32358" x="4044950" y="1657350"/>
          <p14:tracePt t="32375" x="4044950" y="1631950"/>
          <p14:tracePt t="32398" x="4035425" y="1614488"/>
          <p14:tracePt t="32429" x="4017963" y="1589088"/>
          <p14:tracePt t="32436" x="4010025" y="1589088"/>
          <p14:tracePt t="32451" x="3967163" y="1555750"/>
          <p14:tracePt t="32486" x="3916363" y="1530350"/>
          <p14:tracePt t="32499" x="3900488" y="1520825"/>
          <p14:tracePt t="32515" x="3848100" y="1495425"/>
          <p14:tracePt t="32536" x="3840163" y="1495425"/>
          <p14:tracePt t="32550" x="3771900" y="1436688"/>
          <p14:tracePt t="32566" x="3695700" y="1411288"/>
          <p14:tracePt t="32581" x="3662363" y="1393825"/>
          <p14:tracePt t="32600" x="3636963" y="1368425"/>
          <p14:tracePt t="32616" x="3602038" y="1360488"/>
          <p14:tracePt t="32632" x="3586163" y="1343025"/>
          <p14:tracePt t="32637" x="3576638" y="1325563"/>
          <p14:tracePt t="32656" x="3517900" y="1325563"/>
          <p14:tracePt t="32671" x="3457575" y="1292225"/>
          <p14:tracePt t="32685" x="3414713" y="1282700"/>
          <p14:tracePt t="32705" x="3355975" y="1274763"/>
          <p14:tracePt t="32713" x="3348038" y="1274763"/>
          <p14:tracePt t="32737" x="3279775" y="1274763"/>
          <p14:tracePt t="32757" x="3186113" y="1274763"/>
          <p14:tracePt t="32765" x="3168650" y="1274763"/>
          <p14:tracePt t="32784" x="3135313" y="1274763"/>
          <p14:tracePt t="32798" x="3074988" y="1274763"/>
          <p14:tracePt t="32817" x="3059113" y="1274763"/>
          <p14:tracePt t="32823" x="3024188" y="1274763"/>
          <p14:tracePt t="32842" x="3016250" y="1274763"/>
          <p14:tracePt t="32860" x="2965450" y="1282700"/>
          <p14:tracePt t="32874" x="2947988" y="1308100"/>
          <p14:tracePt t="32893" x="2897188" y="1368425"/>
          <p14:tracePt t="32906" x="2897188" y="1411288"/>
          <p14:tracePt t="32924" x="2897188" y="1452563"/>
          <p14:tracePt t="32948" x="2897188" y="1477963"/>
          <p14:tracePt t="32965" x="2897188" y="1487488"/>
          <p14:tracePt t="32983" x="2897188" y="1504950"/>
          <p14:tracePt t="33004" x="2940050" y="1546225"/>
          <p14:tracePt t="33013" x="2955925" y="1555750"/>
          <p14:tracePt t="33034" x="2973388" y="1563688"/>
          <p14:tracePt t="33048" x="3074988" y="1581150"/>
          <p14:tracePt t="33067" x="3262313" y="1614488"/>
          <p14:tracePt t="33097" x="3525838" y="1665288"/>
          <p14:tracePt t="33110" x="3729038" y="1682750"/>
          <p14:tracePt t="33125" x="3925888" y="1682750"/>
          <p14:tracePt t="33138" x="4052888" y="1674813"/>
          <p14:tracePt t="33156" x="4187825" y="1665288"/>
          <p14:tracePt t="33174" x="4256088" y="1665288"/>
          <p14:tracePt t="33183" x="4265613" y="1657350"/>
          <p14:tracePt t="33201" x="4281488" y="1639888"/>
          <p14:tracePt t="33216" x="4316413" y="1614488"/>
          <p14:tracePt t="33236" x="4349750" y="1563688"/>
          <p14:tracePt t="33255" x="4349750" y="1512888"/>
          <p14:tracePt t="33263" x="4349750" y="1504950"/>
          <p14:tracePt t="33286" x="4349750" y="1452563"/>
          <p14:tracePt t="33299" x="4349750" y="1411288"/>
          <p14:tracePt t="33317" x="4349750" y="1385888"/>
          <p14:tracePt t="33324" x="4349750" y="1376363"/>
          <p14:tracePt t="33338" x="4324350" y="1343025"/>
          <p14:tracePt t="33365" x="4306888" y="1317625"/>
          <p14:tracePt t="33373" x="4298950" y="1317625"/>
          <p14:tracePt t="33397" x="4256088" y="1274763"/>
          <p14:tracePt t="33426" x="4214813" y="1231900"/>
          <p14:tracePt t="33456" x="4187825" y="1223963"/>
          <p14:tracePt t="33483" x="4121150" y="1223963"/>
          <p14:tracePt t="33497" x="4078288" y="1173163"/>
          <p14:tracePt t="33517" x="4027488" y="1189038"/>
          <p14:tracePt t="33535" x="3933825" y="1189038"/>
          <p14:tracePt t="33549" x="3865563" y="1206500"/>
          <p14:tracePt t="33564" x="3832225" y="1206500"/>
          <p14:tracePt t="33576" x="3814763" y="1206500"/>
          <p14:tracePt t="33590" x="3738563" y="1189038"/>
          <p14:tracePt t="33614" x="3644900" y="1189038"/>
          <p14:tracePt t="33625" x="3611563" y="1189038"/>
          <p14:tracePt t="33638" x="3533775" y="1189038"/>
          <p14:tracePt t="33653" x="3525838" y="1189038"/>
          <p14:tracePt t="33677" x="3492500" y="1181100"/>
          <p14:tracePt t="33683" x="3475038" y="1181100"/>
          <p14:tracePt t="33706" x="3424238" y="1181100"/>
          <p14:tracePt t="33734" x="3363913" y="1181100"/>
          <p14:tracePt t="33757" x="3305175" y="1189038"/>
          <p14:tracePt t="33763" x="3279775" y="1198563"/>
          <p14:tracePt t="33777" x="3262313" y="1206500"/>
          <p14:tracePt t="33779" x="3236913" y="1206500"/>
          <p14:tracePt t="33792" x="3228975" y="1206500"/>
          <p14:tracePt t="33815" x="3168650" y="1216025"/>
          <p14:tracePt t="33827" x="3117850" y="1241425"/>
          <p14:tracePt t="33848" x="3074988" y="1257300"/>
          <p14:tracePt t="33867" x="3024188" y="1300163"/>
          <p14:tracePt t="33899" x="2914650" y="1419225"/>
          <p14:tracePt t="33926" x="2871788" y="1477963"/>
          <p14:tracePt t="33934" x="2863850" y="1504950"/>
          <p14:tracePt t="33953" x="2846388" y="1538288"/>
          <p14:tracePt t="33966" x="2828925" y="1581150"/>
          <p14:tracePt t="33984" x="2828925" y="1606550"/>
          <p14:tracePt t="34000" x="2828925" y="1649413"/>
          <p14:tracePt t="34017" x="2828925" y="1665288"/>
          <p14:tracePt t="34034" x="2828925" y="1682750"/>
          <p14:tracePt t="34035" x="2838450" y="1700213"/>
          <p14:tracePt t="34064" x="2871788" y="1725613"/>
          <p14:tracePt t="34079" x="2905125" y="1758950"/>
          <p14:tracePt t="34098" x="2973388" y="1766888"/>
          <p14:tracePt t="34099" x="2990850" y="1766888"/>
          <p14:tracePt t="34114" x="2998788" y="1766888"/>
          <p14:tracePt t="34124" x="3100388" y="1766888"/>
          <p14:tracePt t="34144" x="3219450" y="1766888"/>
          <p14:tracePt t="34155" x="3348038" y="1766888"/>
          <p14:tracePt t="34174" x="3467100" y="1766888"/>
          <p14:tracePt t="34185" x="3517900" y="1766888"/>
          <p14:tracePt t="34204" x="3695700" y="1766888"/>
          <p14:tracePt t="34217" x="3738563" y="1766888"/>
          <p14:tracePt t="34238" x="3814763" y="1766888"/>
          <p14:tracePt t="34249" x="3822700" y="1758950"/>
          <p14:tracePt t="34264" x="3822700" y="1741488"/>
          <p14:tracePt t="35675" x="3890963" y="1733550"/>
          <p14:tracePt t="35686" x="3900488" y="1733550"/>
          <p14:tracePt t="35699" x="3925888" y="1725613"/>
          <p14:tracePt t="35718" x="3951288" y="1725613"/>
          <p14:tracePt t="35733" x="3967163" y="1708150"/>
          <p14:tracePt t="35754" x="3984625" y="1708150"/>
          <p14:tracePt t="35755" x="3992563" y="1708150"/>
          <p14:tracePt t="35795" x="3992563" y="1700213"/>
          <p14:tracePt t="35813" x="3992563" y="1690688"/>
          <p14:tracePt t="35824" x="4002088" y="1682750"/>
          <p14:tracePt t="35953" x="4010025" y="1682750"/>
          <p14:tracePt t="35984" x="4010025" y="1674813"/>
          <p14:tracePt t="36045" x="4017963" y="1674813"/>
          <p14:tracePt t="36064" x="4027488" y="1674813"/>
          <p14:tracePt t="36074" x="4035425" y="1674813"/>
          <p14:tracePt t="36097" x="4044950" y="1674813"/>
          <p14:tracePt t="36113" x="4060825" y="1674813"/>
          <p14:tracePt t="36174" x="4103688" y="1674813"/>
          <p14:tracePt t="36186" x="4129088" y="1674813"/>
          <p14:tracePt t="36203" x="4197350" y="1674813"/>
          <p14:tracePt t="36219" x="4230688" y="1674813"/>
          <p14:tracePt t="36234" x="4240213" y="1674813"/>
          <p14:tracePt t="36249" x="4248150" y="1674813"/>
          <p14:tracePt t="36268" x="4256088" y="1674813"/>
          <p14:tracePt t="36277" x="4273550" y="1674813"/>
          <p14:tracePt t="36298" x="4291013" y="1674813"/>
          <p14:tracePt t="36319" x="4306888" y="1690688"/>
          <p14:tracePt t="36403" x="4316413" y="1690688"/>
          <p14:tracePt t="36453" x="4332288" y="1690688"/>
          <p14:tracePt t="36484" x="4349750" y="1690688"/>
          <p14:tracePt t="36497" x="4375150" y="1690688"/>
          <p14:tracePt t="36536" x="4400550" y="1690688"/>
          <p14:tracePt t="36595" x="4418013" y="1690688"/>
          <p14:tracePt t="36628" x="4425950" y="1700213"/>
          <p14:tracePt t="36702" x="4425950" y="1708150"/>
          <p14:tracePt t="36825" x="4435475" y="1708150"/>
          <p14:tracePt t="36847" x="4460875" y="1733550"/>
          <p14:tracePt t="36925" x="4486275" y="1751013"/>
          <p14:tracePt t="36937" x="4494213" y="1758950"/>
          <p14:tracePt t="36953" x="4503738" y="1758950"/>
          <p14:tracePt t="36970" x="4511675" y="1758950"/>
          <p14:tracePt t="36984" x="4519613" y="1758950"/>
          <p14:tracePt t="37005" x="4529138" y="1758950"/>
          <p14:tracePt t="37013" x="4537075" y="1758950"/>
          <p14:tracePt t="37045" x="4545013" y="1758950"/>
          <p14:tracePt t="37078" x="4554538" y="1758950"/>
          <p14:tracePt t="37130" x="4570413" y="1758950"/>
          <p14:tracePt t="37284" x="4587875" y="1758950"/>
          <p14:tracePt t="41419" x="4613275" y="1758950"/>
          <p14:tracePt t="41435" x="4656138" y="1758950"/>
          <p14:tracePt t="41453" x="4775200" y="1758950"/>
          <p14:tracePt t="41465" x="4833938" y="1758950"/>
          <p14:tracePt t="41486" x="5021263" y="1751013"/>
          <p14:tracePt t="41503" x="5122863" y="1751013"/>
          <p14:tracePt t="41512" x="5165725" y="1751013"/>
          <p14:tracePt t="41535" x="5233988" y="1733550"/>
          <p14:tracePt t="41549" x="5233988" y="1716088"/>
          <p14:tracePt t="41563" x="5302250" y="1700213"/>
          <p14:tracePt t="41582" x="5378450" y="1700213"/>
          <p14:tracePt t="41588" x="5421313" y="1700213"/>
          <p14:tracePt t="41616" x="5607050" y="1682750"/>
          <p14:tracePt t="41623" x="5641975" y="1682750"/>
          <p14:tracePt t="41647" x="5726113" y="1674813"/>
          <p14:tracePt t="41654" x="5751513" y="1674813"/>
          <p14:tracePt t="41674" x="5794375" y="1674813"/>
          <p14:tracePt t="41676" x="5845175" y="1674813"/>
          <p14:tracePt t="41684" x="5895975" y="1674813"/>
          <p14:tracePt t="41707" x="6049963" y="1674813"/>
          <p14:tracePt t="41735" x="6142038" y="1674813"/>
          <p14:tracePt t="41751" x="6176963" y="1674813"/>
          <p14:tracePt t="41764" x="6210300" y="1674813"/>
          <p14:tracePt t="41785" x="6286500" y="1674813"/>
          <p14:tracePt t="41797" x="6364288" y="1674813"/>
          <p14:tracePt t="41815" x="6405563" y="1674813"/>
          <p14:tracePt t="41831" x="6473825" y="1674813"/>
          <p14:tracePt t="41863" x="6516688" y="1674813"/>
          <p14:tracePt t="41875" x="6559550" y="1674813"/>
          <p14:tracePt t="41922" x="6584950" y="1657350"/>
          <p14:tracePt t="41966" x="6610350" y="1657350"/>
          <p14:tracePt t="41984" x="6618288" y="1657350"/>
          <p14:tracePt t="42006" x="6626225" y="1657350"/>
          <p14:tracePt t="42065" x="6661150" y="1657350"/>
          <p14:tracePt t="42079" x="6694488" y="1657350"/>
          <p14:tracePt t="42098" x="6762750" y="1649413"/>
          <p14:tracePt t="42113" x="6788150" y="1649413"/>
          <p14:tracePt t="42125" x="6823075" y="1649413"/>
          <p14:tracePt t="42137" x="6831013" y="1649413"/>
          <p14:tracePt t="42156" x="6942138" y="1649413"/>
          <p14:tracePt t="42175" x="6967538" y="1649413"/>
          <p14:tracePt t="42182" x="7000875" y="1639888"/>
          <p14:tracePt t="42205" x="7026275" y="1639888"/>
          <p14:tracePt t="42214" x="7051675" y="1639888"/>
          <p14:tracePt t="42239" x="7085013" y="1639888"/>
          <p14:tracePt t="42247" x="7102475" y="1639888"/>
          <p14:tracePt t="42265" x="7127875" y="1639888"/>
          <p14:tracePt t="42284" x="7188200" y="1639888"/>
          <p14:tracePt t="42313" x="7213600" y="1639888"/>
          <p14:tracePt t="42345" x="7221538" y="1639888"/>
          <p14:tracePt t="42365" x="7229475" y="1631950"/>
          <p14:tracePt t="42372" x="7239000" y="1631950"/>
          <p14:tracePt t="42595" x="7221538" y="1631950"/>
          <p14:tracePt t="42613" x="7188200" y="1631950"/>
          <p14:tracePt t="42629" x="7145338" y="1631950"/>
          <p14:tracePt t="42648" x="7112000" y="1631950"/>
          <p14:tracePt t="42654" x="7102475" y="1631950"/>
          <p14:tracePt t="42676" x="7085013" y="1631950"/>
          <p14:tracePt t="42684" x="7059613" y="1631950"/>
          <p14:tracePt t="42703" x="7034213" y="1631950"/>
          <p14:tracePt t="42716" x="7018338" y="1631950"/>
          <p14:tracePt t="42735" x="6975475" y="1631950"/>
          <p14:tracePt t="42753" x="6932613" y="1631950"/>
          <p14:tracePt t="42766" x="6889750" y="1631950"/>
          <p14:tracePt t="42785" x="6864350" y="1631950"/>
          <p14:tracePt t="42799" x="6848475" y="1631950"/>
          <p14:tracePt t="42814" x="6831013" y="1631950"/>
          <p14:tracePt t="42831" x="6823075" y="1639888"/>
          <p14:tracePt t="42867" x="6823075" y="1649413"/>
          <p14:tracePt t="42899" x="6797675" y="1657350"/>
          <p14:tracePt t="42924" x="6770688" y="1657350"/>
          <p14:tracePt t="42934" x="6754813" y="1657350"/>
          <p14:tracePt t="42949" x="6737350" y="1657350"/>
          <p14:tracePt t="42963" x="6678613" y="1674813"/>
          <p14:tracePt t="42986" x="6559550" y="1682750"/>
          <p14:tracePt t="43000" x="6405563" y="1682750"/>
          <p14:tracePt t="43015" x="6219825" y="1682750"/>
          <p14:tracePt t="43031" x="5989638" y="1682750"/>
          <p14:tracePt t="43047" x="5726113" y="1682750"/>
          <p14:tracePt t="43064" x="5591175" y="1708150"/>
          <p14:tracePt t="43080" x="5505450" y="1708150"/>
          <p14:tracePt t="43096" x="5454650" y="1708150"/>
          <p14:tracePt t="43114" x="5386388" y="1708150"/>
          <p14:tracePt t="43131" x="5353050" y="1708150"/>
          <p14:tracePt t="43148" x="5318125" y="1708150"/>
          <p14:tracePt t="43183" x="5302250" y="1708150"/>
          <p14:tracePt t="43203" x="5284788" y="1708150"/>
          <p14:tracePt t="43234" x="5249863" y="1708150"/>
          <p14:tracePt t="43235" x="5241925" y="1708150"/>
          <p14:tracePt t="43249" x="5216525" y="1708150"/>
          <p14:tracePt t="43264" x="5157788" y="1708150"/>
          <p14:tracePt t="43286" x="5072063" y="1708150"/>
          <p14:tracePt t="43295" x="5046663" y="1708150"/>
          <p14:tracePt t="43315" x="5003800" y="1708150"/>
          <p14:tracePt t="43347" x="4962525" y="1716088"/>
          <p14:tracePt t="43363" x="4945063" y="1725613"/>
          <p14:tracePt t="43394" x="4919663" y="1725613"/>
          <p14:tracePt t="43406" x="4894263" y="1725613"/>
          <p14:tracePt t="43435" x="4884738" y="1725613"/>
          <p14:tracePt t="43448" x="4876800" y="1725613"/>
          <p14:tracePt t="43464" x="4859338" y="1725613"/>
          <p14:tracePt t="43485" x="4808538" y="1725613"/>
          <p14:tracePt t="43505" x="4783138" y="1725613"/>
          <p14:tracePt t="43513" x="4749800" y="1725613"/>
          <p14:tracePt t="43536" x="4714875" y="1725613"/>
          <p14:tracePt t="43562" x="4706938" y="1725613"/>
          <p14:tracePt t="43574" x="4689475" y="1741488"/>
          <p14:tracePt t="43765" x="4689475" y="1758950"/>
          <p14:tracePt t="43784" x="4689475" y="1766888"/>
          <p14:tracePt t="43797" x="4706938" y="1766888"/>
          <p14:tracePt t="43813" x="4783138" y="1793875"/>
          <p14:tracePt t="43832" x="4818063" y="1793875"/>
          <p14:tracePt t="43848" x="4884738" y="1793875"/>
          <p14:tracePt t="43864" x="4935538" y="1793875"/>
          <p14:tracePt t="43881" x="5013325" y="1793875"/>
          <p14:tracePt t="43897" x="5089525" y="1793875"/>
          <p14:tracePt t="43903" x="5097463" y="1793875"/>
          <p14:tracePt t="43924" x="5233988" y="1809750"/>
          <p14:tracePt t="43933" x="5259388" y="1809750"/>
          <p14:tracePt t="43953" x="5318125" y="1809750"/>
          <p14:tracePt t="43963" x="5353050" y="1809750"/>
          <p14:tracePt t="43992" x="5454650" y="1809750"/>
          <p14:tracePt t="44004" x="5522913" y="1809750"/>
          <p14:tracePt t="44014" x="5565775" y="1809750"/>
          <p14:tracePt t="44035" x="5591175" y="1801813"/>
          <p14:tracePt t="44048" x="5616575" y="1801813"/>
          <p14:tracePt t="44063" x="5667375" y="1793875"/>
          <p14:tracePt t="44079" x="5743575" y="1793875"/>
          <p14:tracePt t="44105" x="5862638" y="1793875"/>
          <p14:tracePt t="44116" x="5972175" y="1793875"/>
          <p14:tracePt t="44126" x="6007100" y="1793875"/>
          <p14:tracePt t="44145" x="6083300" y="1793875"/>
          <p14:tracePt t="44150" x="6126163" y="1776413"/>
          <p14:tracePt t="44176" x="6286500" y="1766888"/>
          <p14:tracePt t="44184" x="6329363" y="1766888"/>
          <p14:tracePt t="44204" x="6405563" y="1758950"/>
          <p14:tracePt t="44218" x="6423025" y="1758950"/>
          <p14:tracePt t="44234" x="6483350" y="1758950"/>
          <p14:tracePt t="44254" x="6534150" y="1766888"/>
          <p14:tracePt t="44283" x="6567488" y="1766888"/>
          <p14:tracePt t="44296" x="6575425" y="1766888"/>
          <p14:tracePt t="44316" x="6643688" y="1766888"/>
          <p14:tracePt t="44328" x="6661150" y="1766888"/>
          <p14:tracePt t="44350" x="6719888" y="1766888"/>
          <p14:tracePt t="44365" x="6788150" y="1733550"/>
          <p14:tracePt t="44380" x="6831013" y="1733550"/>
          <p14:tracePt t="44397" x="6924675" y="1690688"/>
          <p14:tracePt t="44428" x="7008813" y="1682750"/>
          <p14:tracePt t="44453" x="7043738" y="1682750"/>
          <p14:tracePt t="44462" x="7069138" y="1682750"/>
          <p14:tracePt t="44485" x="7162800" y="1682750"/>
          <p14:tracePt t="44505" x="7213600" y="1665288"/>
          <p14:tracePt t="44515" x="7239000" y="1665288"/>
          <p14:tracePt t="44534" x="7256463" y="1657350"/>
          <p14:tracePt t="45595" x="7246938" y="1639888"/>
          <p14:tracePt t="45626" x="7246938" y="1631950"/>
          <p14:tracePt t="45680" x="7246938" y="1622425"/>
          <p14:tracePt t="45734" x="7229475" y="1606550"/>
          <p14:tracePt t="45785" x="7213600" y="1597025"/>
          <p14:tracePt t="45794" x="7188200" y="1589088"/>
          <p14:tracePt t="45815" x="7188200" y="1581150"/>
          <p14:tracePt t="45831" x="7178675" y="1581150"/>
          <p14:tracePt t="45848" x="7170738" y="1571625"/>
          <p14:tracePt t="45873" x="7162800" y="1563688"/>
          <p14:tracePt t="45926" x="7153275" y="1555750"/>
          <p14:tracePt t="45933" x="7145338" y="1546225"/>
          <p14:tracePt t="45955" x="7145338" y="1538288"/>
          <p14:tracePt t="46064" x="7145338" y="1530350"/>
          <p14:tracePt t="46143" x="7137400" y="1520825"/>
          <p14:tracePt t="46260" x="7137400" y="1512888"/>
          <p14:tracePt t="46786" x="7137400" y="1495425"/>
          <p14:tracePt t="47483" x="7137400" y="1487488"/>
          <p14:tracePt t="49709" x="7137400" y="1477963"/>
          <p14:tracePt t="49829" x="7137400" y="1462088"/>
          <p14:tracePt t="49844" x="7162800" y="1452563"/>
          <p14:tracePt t="49861" x="7188200" y="1452563"/>
          <p14:tracePt t="49877" x="7229475" y="1452563"/>
          <p14:tracePt t="49894" x="7264400" y="1470025"/>
          <p14:tracePt t="49905" x="7281863" y="1487488"/>
          <p14:tracePt t="49927" x="7307263" y="1512888"/>
          <p14:tracePt t="49932" x="7315200" y="1512888"/>
          <p14:tracePt t="49952" x="7348538" y="1530350"/>
          <p14:tracePt t="49965" x="7358063" y="1530350"/>
          <p14:tracePt t="49983" x="7373938" y="1530350"/>
          <p14:tracePt t="50004" x="7383463" y="1538288"/>
          <p14:tracePt t="50031" x="7400925" y="1546225"/>
          <p14:tracePt t="50044" x="7416800" y="1563688"/>
          <p14:tracePt t="50075" x="7416800" y="1571625"/>
          <p14:tracePt t="50113" x="7426325" y="1581150"/>
          <p14:tracePt t="50142" x="7434263" y="1581150"/>
          <p14:tracePt t="50175" x="7451725" y="1589088"/>
          <p14:tracePt t="50186" x="7477125" y="1589088"/>
          <p14:tracePt t="50187" x="7535863" y="1597025"/>
          <p14:tracePt t="50203" x="7654925" y="1622425"/>
          <p14:tracePt t="50213" x="7715250" y="1622425"/>
          <p14:tracePt t="50238" x="7875588" y="1631950"/>
          <p14:tracePt t="50245" x="7918450" y="1631950"/>
          <p14:tracePt t="50265" x="7969250" y="1649413"/>
          <p14:tracePt t="50284" x="7994650" y="1649413"/>
          <p14:tracePt t="50294" x="8004175" y="1649413"/>
          <p14:tracePt t="50315" x="8045450" y="1649413"/>
          <p14:tracePt t="50328" x="8054975" y="1649413"/>
          <p14:tracePt t="50346" x="8088313" y="1649413"/>
          <p14:tracePt t="50357" x="8105775" y="1649413"/>
          <p14:tracePt t="50377" x="8131175" y="1649413"/>
          <p14:tracePt t="50395" x="8174038" y="1649413"/>
          <p14:tracePt t="50544" x="8199438" y="1639888"/>
          <p14:tracePt t="50561" x="8199438" y="1631950"/>
          <p14:tracePt t="50578" x="8207375" y="1631950"/>
          <p14:tracePt t="50625" x="8207375" y="1622425"/>
          <p14:tracePt t="50644" x="8207375" y="1614488"/>
          <p14:tracePt t="50684" x="8189913" y="1614488"/>
          <p14:tracePt t="50715" x="8174038" y="1614488"/>
          <p14:tracePt t="50736" x="8139113" y="1614488"/>
          <p14:tracePt t="50752" x="8088313" y="1614488"/>
          <p14:tracePt t="50762" x="8080375" y="1614488"/>
          <p14:tracePt t="50790" x="7977188" y="1614488"/>
          <p14:tracePt t="50815" x="7859713" y="1614488"/>
          <p14:tracePt t="50823" x="7816850" y="1614488"/>
          <p14:tracePt t="50848" x="7697788" y="1631950"/>
          <p14:tracePt t="50863" x="7596188" y="1631950"/>
          <p14:tracePt t="50883" x="7535863" y="1639888"/>
          <p14:tracePt t="50893" x="7510463" y="1639888"/>
          <p14:tracePt t="50906" x="7502525" y="1639888"/>
          <p14:tracePt t="50929" x="7477125" y="1639888"/>
          <p14:tracePt t="50935" x="7467600" y="1639888"/>
          <p14:tracePt t="50954" x="7451725" y="1639888"/>
          <p14:tracePt t="50955" x="7442200" y="1639888"/>
          <p14:tracePt t="50964" x="7426325" y="1639888"/>
          <p14:tracePt t="50983" x="7408863" y="1639888"/>
          <p14:tracePt t="51004" x="7373938" y="1639888"/>
          <p14:tracePt t="51035" x="7348538" y="1639888"/>
          <p14:tracePt t="51042" x="7340600" y="1639888"/>
          <p14:tracePt t="51060" x="7332663" y="1639888"/>
          <p14:tracePt t="51112" x="7323138" y="1639888"/>
          <p14:tracePt t="51142" x="7315200" y="1639888"/>
          <p14:tracePt t="51152" x="7307263" y="1639888"/>
          <p14:tracePt t="51177" x="7297738" y="1639888"/>
          <p14:tracePt t="51208" x="7289800" y="1639888"/>
          <p14:tracePt t="51214" x="7272338" y="1639888"/>
          <p14:tracePt t="51428" x="7239000" y="1639888"/>
          <p14:tracePt t="51436" x="7229475" y="1639888"/>
          <p14:tracePt t="51452" x="7213600" y="1639888"/>
          <p14:tracePt t="51485" x="7196138" y="1639888"/>
          <p14:tracePt t="51708" x="7229475" y="1639888"/>
          <p14:tracePt t="51735" x="7289800" y="1639888"/>
          <p14:tracePt t="51753" x="7332663" y="1639888"/>
          <p14:tracePt t="51762" x="7373938" y="1639888"/>
          <p14:tracePt t="51783" x="7434263" y="1639888"/>
          <p14:tracePt t="51793" x="7477125" y="1639888"/>
          <p14:tracePt t="51814" x="7596188" y="1649413"/>
          <p14:tracePt t="51822" x="7629525" y="1649413"/>
          <p14:tracePt t="51845" x="7715250" y="1649413"/>
          <p14:tracePt t="51863" x="7781925" y="1649413"/>
          <p14:tracePt t="51883" x="7875588" y="1649413"/>
          <p14:tracePt t="51893" x="7885113" y="1649413"/>
          <p14:tracePt t="51915" x="7926388" y="1649413"/>
          <p14:tracePt t="51933" x="7961313" y="1649413"/>
          <p14:tracePt t="51953" x="7977188" y="1649413"/>
          <p14:tracePt t="51962" x="8004175" y="1649413"/>
          <p14:tracePt t="51963" x="8012113" y="1649413"/>
          <p14:tracePt t="51983" x="8037513" y="1649413"/>
          <p14:tracePt t="52010" x="8054975" y="1657350"/>
          <p14:tracePt t="52027" x="8062913" y="1657350"/>
          <p14:tracePt t="52046" x="8070850" y="1657350"/>
          <p14:tracePt t="52063" x="8088313" y="1657350"/>
          <p14:tracePt t="52077" x="8121650" y="1657350"/>
          <p14:tracePt t="52094" x="8147050" y="1657350"/>
          <p14:tracePt t="52115" x="8164513" y="1657350"/>
          <p14:tracePt t="52141" x="8174038" y="1657350"/>
          <p14:tracePt t="52152" x="8189913" y="1657350"/>
          <p14:tracePt t="52177" x="8232775" y="1657350"/>
          <p14:tracePt t="52203" x="8258175" y="1657350"/>
          <p14:tracePt t="52234" x="8258175" y="1649413"/>
          <p14:tracePt t="52716" x="8240713" y="1649413"/>
          <p14:tracePt t="52733" x="8164513" y="1649413"/>
          <p14:tracePt t="52754" x="8012113" y="1614488"/>
          <p14:tracePt t="52755" x="7986713" y="1614488"/>
          <p14:tracePt t="52762" x="7926388" y="1622425"/>
          <p14:tracePt t="52783" x="7900988" y="1622425"/>
          <p14:tracePt t="52792" x="7885113" y="1614488"/>
          <p14:tracePt t="52814" x="7875588" y="1614488"/>
          <p14:tracePt t="52983" x="7842250" y="1614488"/>
          <p14:tracePt t="53003" x="7766050" y="1614488"/>
          <p14:tracePt t="53014" x="7756525" y="1614488"/>
          <p14:tracePt t="53035" x="7688263" y="1614488"/>
          <p14:tracePt t="53046" x="7662863" y="1614488"/>
          <p14:tracePt t="53062" x="7637463" y="1614488"/>
          <p14:tracePt t="53083" x="7578725" y="1614488"/>
          <p14:tracePt t="53093" x="7570788" y="1614488"/>
          <p14:tracePt t="53115" x="7527925" y="1614488"/>
          <p14:tracePt t="53143" x="7493000" y="1614488"/>
          <p14:tracePt t="53155" x="7467600" y="1614488"/>
          <p14:tracePt t="53172" x="7434263" y="1614488"/>
          <p14:tracePt t="53203" x="7416800" y="1614488"/>
          <p14:tracePt t="53258" x="7391400" y="1614488"/>
          <p14:tracePt t="53285" x="7373938" y="1614488"/>
          <p14:tracePt t="53358" x="7358063" y="1614488"/>
          <p14:tracePt t="53385" x="7340600" y="1614488"/>
          <p14:tracePt t="53403" x="7315200" y="1614488"/>
          <p14:tracePt t="53426" x="7307263" y="1614488"/>
          <p14:tracePt t="53628" x="7315200" y="1614488"/>
          <p14:tracePt t="53643" x="7485063" y="1606550"/>
          <p14:tracePt t="53654" x="7545388" y="1606550"/>
          <p14:tracePt t="53678" x="7715250" y="1606550"/>
          <p14:tracePt t="53683" x="7723188" y="1606550"/>
          <p14:tracePt t="53708" x="7740650" y="1606550"/>
          <p14:tracePt t="53878" x="7766050" y="1606550"/>
          <p14:tracePt t="53908" x="7791450" y="1606550"/>
          <p14:tracePt t="53920" x="7816850" y="1606550"/>
          <p14:tracePt t="53933" x="7910513" y="1622425"/>
          <p14:tracePt t="53953" x="7977188" y="1631950"/>
          <p14:tracePt t="53962" x="7994650" y="1631950"/>
          <p14:tracePt t="53986" x="8096250" y="1631950"/>
          <p14:tracePt t="54011" x="8181975" y="1631950"/>
          <p14:tracePt t="54037" x="8232775" y="1631950"/>
          <p14:tracePt t="54044" x="8258175" y="1631950"/>
          <p14:tracePt t="54063" x="8266113" y="1639888"/>
          <p14:tracePt t="54075" x="8301038" y="1649413"/>
          <p14:tracePt t="54094" x="8308975" y="1649413"/>
          <p14:tracePt t="54112" x="8326438" y="1649413"/>
          <p14:tracePt t="54125" x="8334375" y="1649413"/>
          <p14:tracePt t="54143" x="8343900" y="1649413"/>
          <p14:tracePt t="54208" x="8359775" y="1649413"/>
          <p14:tracePt t="54213" x="8377238" y="1649413"/>
          <p14:tracePt t="54260" x="8402638" y="1649413"/>
          <p14:tracePt t="54284" x="8410575" y="1649413"/>
          <p14:tracePt t="54314" x="8420100" y="1649413"/>
          <p14:tracePt t="54327" x="8453438" y="1649413"/>
          <p14:tracePt t="54345" x="8470900" y="1649413"/>
          <p14:tracePt t="54362" x="8504238" y="1649413"/>
          <p14:tracePt t="54376" x="8521700" y="1649413"/>
          <p14:tracePt t="54408" x="8539163" y="1649413"/>
          <p14:tracePt t="54420" x="8572500" y="1639888"/>
          <p14:tracePt t="54433" x="8580438" y="1631950"/>
          <p14:tracePt t="54453" x="8623300" y="1597025"/>
          <p14:tracePt t="54466" x="8632825" y="1597025"/>
          <p14:tracePt t="54483" x="8709025" y="1571625"/>
          <p14:tracePt t="54506" x="8750300" y="1546225"/>
          <p14:tracePt t="54513" x="8767763" y="1530350"/>
          <p14:tracePt t="54536" x="8853488" y="1470025"/>
          <p14:tracePt t="54542" x="8869363" y="1470025"/>
          <p14:tracePt t="54560" x="8894763" y="1427163"/>
          <p14:tracePt t="54577" x="8912225" y="1411288"/>
          <p14:tracePt t="54593" x="8947150" y="1411288"/>
          <p14:tracePt t="54615" x="8988425" y="1393825"/>
          <p14:tracePt t="54650" x="9005888" y="1368425"/>
          <p14:tracePt t="54676" x="9023350" y="1350963"/>
          <p14:tracePt t="54708" x="9023350" y="1325563"/>
          <p14:tracePt t="54734" x="8988425" y="1274763"/>
          <p14:tracePt t="54752" x="8921750" y="1249363"/>
          <p14:tracePt t="54760" x="8869363" y="1216025"/>
          <p14:tracePt t="54783" x="8810625" y="1206500"/>
          <p14:tracePt t="54795" x="8734425" y="1206500"/>
          <p14:tracePt t="54816" x="8691563" y="1198563"/>
          <p14:tracePt t="54823" x="8648700" y="1198563"/>
          <p14:tracePt t="54845" x="8589963" y="1198563"/>
          <p14:tracePt t="54859" x="8555038" y="1198563"/>
          <p14:tracePt t="54882" x="8513763" y="1181100"/>
          <p14:tracePt t="54904" x="8496300" y="1181100"/>
          <p14:tracePt t="54927" x="8435975" y="1206500"/>
          <p14:tracePt t="54934" x="8428038" y="1206500"/>
          <p14:tracePt t="54957" x="8369300" y="1249363"/>
          <p14:tracePt t="55008" x="8326438" y="1274763"/>
          <p14:tracePt t="55013" x="8318500" y="1300163"/>
          <p14:tracePt t="55034" x="8308975" y="1350963"/>
          <p14:tracePt t="55045" x="8283575" y="1385888"/>
          <p14:tracePt t="55062" x="8283575" y="1427163"/>
          <p14:tracePt t="55080" x="8283575" y="1444625"/>
          <p14:tracePt t="55097" x="8283575" y="1470025"/>
          <p14:tracePt t="55112" x="8283575" y="1504950"/>
          <p14:tracePt t="55129" x="8283575" y="1538288"/>
          <p14:tracePt t="55149" x="8318500" y="1581150"/>
          <p14:tracePt t="55157" x="8343900" y="1581150"/>
          <p14:tracePt t="55176" x="8377238" y="1589088"/>
          <p14:tracePt t="55184" x="8385175" y="1597025"/>
          <p14:tracePt t="55206" x="8428038" y="1614488"/>
          <p14:tracePt t="55217" x="8445500" y="1614488"/>
          <p14:tracePt t="55240" x="8488363" y="1614488"/>
          <p14:tracePt t="55255" x="8513763" y="1614488"/>
          <p14:tracePt t="55287" x="8555038" y="1614488"/>
          <p14:tracePt t="55314" x="8572500" y="1614488"/>
          <p14:tracePt t="55315" x="8589963" y="1614488"/>
          <p14:tracePt t="55328" x="8597900" y="1614488"/>
          <p14:tracePt t="55345" x="8605838" y="1614488"/>
          <p14:tracePt t="55359" x="8623300" y="1614488"/>
          <p14:tracePt t="55395" x="8648700" y="1614488"/>
          <p14:tracePt t="55418" x="8691563" y="1614488"/>
          <p14:tracePt t="55435" x="8750300" y="1606550"/>
          <p14:tracePt t="55453" x="8785225" y="1581150"/>
          <p14:tracePt t="55462" x="8802688" y="1581150"/>
          <p14:tracePt t="55487" x="8836025" y="1563688"/>
          <p14:tracePt t="55499" x="8853488" y="1546225"/>
          <p14:tracePt t="55535" x="8853488" y="1520825"/>
          <p14:tracePt t="55544" x="8853488" y="1504950"/>
          <p14:tracePt t="55595" x="8853488" y="1462088"/>
          <p14:tracePt t="55613" x="8853488" y="1452563"/>
          <p14:tracePt t="55627" x="8836025" y="1436688"/>
          <p14:tracePt t="55640" x="8836025" y="1427163"/>
          <p14:tracePt t="55660" x="8810625" y="1411288"/>
          <p14:tracePt t="55677" x="8785225" y="1393825"/>
          <p14:tracePt t="55685" x="8785225" y="1385888"/>
          <p14:tracePt t="55711" x="8750300" y="1360488"/>
          <p14:tracePt t="55716" x="8734425" y="1350963"/>
          <p14:tracePt t="55736" x="8724900" y="1343025"/>
          <p14:tracePt t="55755" x="8724900" y="1333500"/>
          <p14:tracePt t="55783" x="8691563" y="1325563"/>
          <p14:tracePt t="55795" x="8683625" y="1325563"/>
          <p14:tracePt t="55826" x="8658225" y="1317625"/>
          <p14:tracePt t="55861" x="8640763" y="1317625"/>
          <p14:tracePt t="55895" x="8589963" y="1300163"/>
          <p14:tracePt t="55909" x="8547100" y="1300163"/>
          <p14:tracePt t="55927" x="8513763" y="1292225"/>
          <p14:tracePt t="55935" x="8488363" y="1292225"/>
          <p14:tracePt t="55959" x="8445500" y="1292225"/>
          <p14:tracePt t="55984" x="8394700" y="1292225"/>
          <p14:tracePt t="56010" x="8351838" y="1292225"/>
          <p14:tracePt t="56010" x="8308975" y="1292225"/>
          <p14:tracePt t="56032" x="8258175" y="1333500"/>
          <p14:tracePt t="56045" x="8250238" y="1360488"/>
          <p14:tracePt t="56060" x="8232775" y="1385888"/>
          <p14:tracePt t="56080" x="8232775" y="1427163"/>
          <p14:tracePt t="56095" x="8232775" y="1495425"/>
          <p14:tracePt t="56115" x="8232775" y="1581150"/>
          <p14:tracePt t="56128" x="8232775" y="1606550"/>
          <p14:tracePt t="56148" x="8232775" y="1631950"/>
          <p14:tracePt t="56176" x="8232775" y="1639888"/>
          <p14:tracePt t="56501" x="8189913" y="1649413"/>
          <p14:tracePt t="56514" x="8121650" y="1649413"/>
          <p14:tracePt t="56534" x="7850188" y="1716088"/>
          <p14:tracePt t="56543" x="7688263" y="1741488"/>
          <p14:tracePt t="56561" x="7416800" y="1827213"/>
          <p14:tracePt t="56574" x="7069138" y="1870075"/>
          <p14:tracePt t="56596" x="6491288" y="1989138"/>
          <p14:tracePt t="56613" x="6311900" y="2030413"/>
          <p14:tracePt t="56631" x="6253163" y="2030413"/>
          <p14:tracePt t="56674" x="6235700" y="2030413"/>
          <p14:tracePt t="56685" x="6227763" y="2039938"/>
          <p14:tracePt t="56703" x="6210300" y="2065338"/>
          <p14:tracePt t="56716" x="6151563" y="2065338"/>
          <p14:tracePt t="56732" x="5981700" y="2065338"/>
          <p14:tracePt t="56753" x="5751513" y="2030413"/>
          <p14:tracePt t="56763" x="5454650" y="2030413"/>
          <p14:tracePt t="56781" x="5148263" y="2030413"/>
          <p14:tracePt t="56796" x="4724400" y="2030413"/>
          <p14:tracePt t="56816" x="4400550" y="2005013"/>
          <p14:tracePt t="56824" x="4256088" y="2005013"/>
          <p14:tracePt t="56848" x="3916363" y="2005013"/>
          <p14:tracePt t="56861" x="3832225" y="2047875"/>
          <p14:tracePt t="56881" x="3627438" y="2108200"/>
          <p14:tracePt t="56896" x="3533775" y="2141538"/>
          <p14:tracePt t="56903" x="3449638" y="2141538"/>
          <p14:tracePt t="56929" x="3143250" y="2200275"/>
          <p14:tracePt t="56935" x="3084513" y="2200275"/>
          <p14:tracePt t="56949" x="2965450" y="2184400"/>
          <p14:tracePt t="56966" x="2820988" y="2184400"/>
          <p14:tracePt t="56985" x="2735263" y="2184400"/>
          <p14:tracePt t="57004" x="2524125" y="2192338"/>
          <p14:tracePt t="57012" x="2481263" y="2192338"/>
          <p14:tracePt t="57033" x="2405063" y="2209800"/>
          <p14:tracePt t="57045" x="2352675" y="2209800"/>
          <p14:tracePt t="57066" x="2301875" y="2217738"/>
          <p14:tracePt t="57081" x="2268538" y="2217738"/>
          <p14:tracePt t="57095" x="2243138" y="2217738"/>
          <p14:tracePt t="57116" x="2157413" y="2235200"/>
          <p14:tracePt t="57126" x="2141538" y="2235200"/>
          <p14:tracePt t="57137" x="2124075" y="2252663"/>
          <p14:tracePt t="57156" x="2022475" y="2260600"/>
          <p14:tracePt t="57178" x="1987550" y="2268538"/>
          <p14:tracePt t="57183" x="1946275" y="2268538"/>
          <p14:tracePt t="57209" x="1835150" y="2286000"/>
          <p14:tracePt t="57214" x="1792288" y="2286000"/>
          <p14:tracePt t="57233" x="1698625" y="2303463"/>
          <p14:tracePt t="57254" x="1571625" y="2311400"/>
          <p14:tracePt t="57261" x="1528763" y="2311400"/>
          <p14:tracePt t="57283" x="1409700" y="2311400"/>
          <p14:tracePt t="57294" x="1350963" y="2311400"/>
          <p14:tracePt t="57315" x="1249363" y="2311400"/>
          <p14:tracePt t="57323" x="1223963" y="2311400"/>
          <p14:tracePt t="57348" x="1155700" y="2319338"/>
          <p14:tracePt t="57362" x="1130300" y="2328863"/>
          <p14:tracePt t="57376" x="1112838" y="2344738"/>
          <p14:tracePt t="57398" x="1079500" y="2354263"/>
          <p14:tracePt t="57404" x="1054100" y="2354263"/>
          <p14:tracePt t="57428" x="1019175" y="2387600"/>
          <p14:tracePt t="57457" x="985838" y="2430463"/>
          <p14:tracePt t="57462" x="976313" y="2438400"/>
          <p14:tracePt t="57484" x="942975" y="2506663"/>
          <p14:tracePt t="57499" x="917575" y="2524125"/>
          <p14:tracePt t="57515" x="900113" y="2557463"/>
          <p14:tracePt t="57533" x="874713" y="2566988"/>
          <p14:tracePt t="57546" x="866775" y="2574925"/>
          <p14:tracePt t="57713" x="866775" y="2582863"/>
          <p14:tracePt t="57757" x="866775" y="2592388"/>
          <p14:tracePt t="57783" x="866775" y="2600325"/>
          <p14:tracePt t="57824" x="866775" y="2608263"/>
          <p14:tracePt t="57902" x="866775" y="2617788"/>
          <p14:tracePt t="57926" x="866775" y="2643188"/>
          <p14:tracePt t="57933" x="866775" y="2651125"/>
          <p14:tracePt t="57954" x="866775" y="2660650"/>
          <p14:tracePt t="57965" x="866775" y="2676525"/>
          <p14:tracePt t="58007" x="866775" y="2693988"/>
          <p14:tracePt t="58033" x="866775" y="2711450"/>
          <p14:tracePt t="58844" x="831850" y="2711450"/>
          <p14:tracePt t="58859" x="823913" y="2711450"/>
          <p14:tracePt t="58876" x="815975" y="2711450"/>
          <p14:tracePt t="58910" x="798513" y="2711450"/>
          <p14:tracePt t="58934" x="790575" y="2711450"/>
          <p14:tracePt t="61682" x="781050" y="2719388"/>
          <p14:tracePt t="64364" x="790575" y="2719388"/>
          <p14:tracePt t="64494" x="790575" y="2711450"/>
          <p14:tracePt t="64562" x="790575" y="2701925"/>
          <p14:tracePt t="64994" x="798513" y="2693988"/>
          <p14:tracePt t="66364" x="806450" y="2693988"/>
          <p14:tracePt t="66843" x="815975" y="2693988"/>
          <p14:tracePt t="67892" x="815975" y="2686050"/>
          <p14:tracePt t="67959" x="806450" y="2686050"/>
          <p14:tracePt t="68092" x="798513" y="2686050"/>
          <p14:tracePt t="68447" x="798513" y="2693988"/>
          <p14:tracePt t="69172" x="806450" y="2693988"/>
          <p14:tracePt t="69574" x="815975" y="2693988"/>
          <p14:tracePt t="69823" x="815975" y="2686050"/>
          <p14:tracePt t="69873" x="815975" y="2668588"/>
          <p14:tracePt t="69894" x="841375" y="2660650"/>
          <p14:tracePt t="70363" x="849313" y="2660650"/>
          <p14:tracePt t="70425" x="858838" y="2660650"/>
          <p14:tracePt t="70514" x="858838" y="2651125"/>
          <p14:tracePt t="70658" x="858838" y="2660650"/>
          <p14:tracePt t="70674" x="858838" y="2676525"/>
          <p14:tracePt t="70738" x="874713" y="2676525"/>
          <p14:tracePt t="70758" x="874713" y="2693988"/>
          <p14:tracePt t="70814" x="874713" y="2701925"/>
          <p14:tracePt t="70875" x="866775" y="2701925"/>
          <p14:tracePt t="70908" x="866775" y="2711450"/>
          <p14:tracePt t="70932" x="858838" y="2736850"/>
          <p14:tracePt t="70964" x="849313" y="2736850"/>
          <p14:tracePt t="71005" x="841375" y="2736850"/>
          <p14:tracePt t="71038" x="831850" y="2736850"/>
          <p14:tracePt t="71108" x="831850" y="2752725"/>
          <p14:tracePt t="71124" x="823913" y="2752725"/>
          <p14:tracePt t="71175" x="806450" y="2762250"/>
          <p14:tracePt t="71258" x="798513" y="2762250"/>
          <p14:tracePt t="71538" x="798513" y="2770188"/>
          <p14:tracePt t="71595" x="790575" y="2770188"/>
          <p14:tracePt t="71674" x="781050" y="2770188"/>
          <p14:tracePt t="71814" x="773113" y="2770188"/>
          <p14:tracePt t="72124" x="773113" y="2762250"/>
          <p14:tracePt t="72174" x="765175" y="2778125"/>
          <p14:tracePt t="72184" x="765175" y="2795588"/>
          <p14:tracePt t="72258" x="765175" y="2813050"/>
          <p14:tracePt t="72673" x="765175" y="2830513"/>
          <p14:tracePt t="72704" x="781050" y="2838450"/>
          <p14:tracePt t="72716" x="790575" y="2838450"/>
          <p14:tracePt t="72736" x="798513" y="2838450"/>
          <p14:tracePt t="72750" x="806450" y="2838450"/>
          <p14:tracePt t="72764" x="806450" y="2846388"/>
          <p14:tracePt t="72793" x="806450" y="2855913"/>
          <p14:tracePt t="73013" x="806450" y="2863850"/>
          <p14:tracePt t="73073" x="806450" y="2855913"/>
          <p14:tracePt t="73158" x="806450" y="2863850"/>
          <p14:tracePt t="73174" x="806450" y="2855913"/>
          <p14:tracePt t="73240" x="806450" y="2846388"/>
          <p14:tracePt t="73256" x="806450" y="2838450"/>
          <p14:tracePt t="73360" x="798513" y="2838450"/>
          <p14:tracePt t="73409" x="798513" y="2846388"/>
          <p14:tracePt t="73424" x="790575" y="2846388"/>
          <p14:tracePt t="73595" x="790575" y="2863850"/>
          <p14:tracePt t="73724" x="781050" y="2871788"/>
          <p14:tracePt t="73764" x="781050" y="2881313"/>
          <p14:tracePt t="74013" x="781050" y="2889250"/>
          <p14:tracePt t="74039" x="773113" y="2889250"/>
          <p14:tracePt t="74143" x="765175" y="2897188"/>
          <p14:tracePt t="74189" x="765175" y="2906713"/>
          <p14:tracePt t="74204" x="765175" y="2914650"/>
          <p14:tracePt t="74216" x="765175" y="2922588"/>
          <p14:tracePt t="74254" x="755650" y="2922588"/>
          <p14:tracePt t="74295" x="755650" y="2932113"/>
          <p14:tracePt t="74315" x="755650" y="2922588"/>
          <p14:tracePt t="74454" x="765175" y="2914650"/>
          <p14:tracePt t="74543" x="765175" y="2922588"/>
          <p14:tracePt t="75154" x="755650" y="2922588"/>
          <p14:tracePt t="75342" x="755650" y="2932113"/>
          <p14:tracePt t="75724" x="755650" y="2914650"/>
          <p14:tracePt t="75764" x="755650" y="2897188"/>
          <p14:tracePt t="75792" x="747713" y="2881313"/>
          <p14:tracePt t="75814" x="747713" y="2855913"/>
          <p14:tracePt t="75843" x="747713" y="2830513"/>
          <p14:tracePt t="75864" x="747713" y="2813050"/>
          <p14:tracePt t="75893" x="747713" y="2787650"/>
          <p14:tracePt t="76004" x="747713" y="2762250"/>
          <p14:tracePt t="76015" x="747713" y="2752725"/>
          <p14:tracePt t="76044" x="747713" y="2744788"/>
          <p14:tracePt t="76064" x="755650" y="2736850"/>
          <p14:tracePt t="76073" x="765175" y="2727325"/>
          <p14:tracePt t="76095" x="765175" y="2719388"/>
          <p14:tracePt t="76115" x="765175" y="2701925"/>
          <p14:tracePt t="76123" x="790575" y="2693988"/>
          <p14:tracePt t="76145" x="790575" y="2676525"/>
          <p14:tracePt t="76155" x="798513" y="2676525"/>
          <p14:tracePt t="76187" x="806450" y="2668588"/>
          <p14:tracePt t="76206" x="806450" y="2660650"/>
          <p14:tracePt t="76238" x="806450" y="2633663"/>
          <p14:tracePt t="76262" x="806450" y="2625725"/>
          <p14:tracePt t="76283" x="806450" y="2617788"/>
          <p14:tracePt t="76312" x="806450" y="2582863"/>
          <p14:tracePt t="76343" x="806450" y="2566988"/>
          <p14:tracePt t="76366" x="806450" y="2549525"/>
          <p14:tracePt t="76394" x="806450" y="2516188"/>
          <p14:tracePt t="76423" x="806450" y="2498725"/>
          <p14:tracePt t="76574" x="806450" y="2516188"/>
          <p14:tracePt t="76613" x="806450" y="2524125"/>
          <p14:tracePt t="76639" x="806450" y="2532063"/>
          <p14:tracePt t="76674" x="806450" y="2541588"/>
          <p14:tracePt t="76704" x="806450" y="2582863"/>
          <p14:tracePt t="76715" x="806450" y="2592388"/>
          <p14:tracePt t="76733" x="806450" y="2600325"/>
          <p14:tracePt t="76756" x="806450" y="2608263"/>
          <p14:tracePt t="76763" x="815975" y="2625725"/>
          <p14:tracePt t="76780" x="823913" y="2633663"/>
          <p14:tracePt t="76813" x="831850" y="2660650"/>
          <p14:tracePt t="76823" x="831850" y="2686050"/>
          <p14:tracePt t="76847" x="831850" y="2719388"/>
          <p14:tracePt t="76879" x="849313" y="2736850"/>
          <p14:tracePt t="76893" x="849313" y="2744788"/>
          <p14:tracePt t="76908" x="849313" y="2762250"/>
          <p14:tracePt t="76939" x="849313" y="2778125"/>
          <p14:tracePt t="76956" x="849313" y="2787650"/>
          <p14:tracePt t="76964" x="849313" y="2820988"/>
          <p14:tracePt t="76980" x="849313" y="2830513"/>
          <p14:tracePt t="76996" x="849313" y="2863850"/>
          <p14:tracePt t="77013" x="849313" y="2881313"/>
          <p14:tracePt t="77033" x="866775" y="2897188"/>
          <p14:tracePt t="77043" x="884238" y="2922588"/>
          <p14:tracePt t="77078" x="884238" y="2940050"/>
          <p14:tracePt t="77097" x="884238" y="2949575"/>
          <p14:tracePt t="77144" x="884238" y="2957513"/>
          <p14:tracePt t="77155" x="884238" y="2965450"/>
          <p14:tracePt t="77203" x="884238" y="2974975"/>
          <p14:tracePt t="77342" x="884238" y="2982913"/>
          <p14:tracePt t="79873" x="892175" y="2990850"/>
          <p14:tracePt t="80095" x="900113" y="2990850"/>
          <p14:tracePt t="80919" x="900113" y="2982913"/>
          <p14:tracePt t="81036" x="900113" y="3041650"/>
          <p14:tracePt t="81043" x="900113" y="3059113"/>
          <p14:tracePt t="81065" x="900113" y="3127375"/>
          <p14:tracePt t="81076" x="900113" y="3160713"/>
          <p14:tracePt t="81094" x="900113" y="3203575"/>
          <p14:tracePt t="81115" x="900113" y="3246438"/>
          <p14:tracePt t="81144" x="909638" y="3254375"/>
          <p14:tracePt t="81175" x="917575" y="3254375"/>
          <p14:tracePt t="81205" x="925513" y="3263900"/>
          <p14:tracePt t="81212" x="925513" y="3271838"/>
          <p14:tracePt t="81238" x="925513" y="3297238"/>
          <p14:tracePt t="81283" x="925513" y="3305175"/>
          <p14:tracePt t="81296" x="942975" y="3322638"/>
          <p14:tracePt t="81325" x="942975" y="3330575"/>
          <p14:tracePt t="81345" x="942975" y="3340100"/>
          <p14:tracePt t="81364" x="942975" y="3355975"/>
          <p14:tracePt t="81406" x="942975" y="3365500"/>
          <p14:tracePt t="81467" x="942975" y="3382963"/>
          <p14:tracePt t="81644" x="942975" y="3398838"/>
          <p14:tracePt t="81656" x="942975" y="3408363"/>
          <p14:tracePt t="81674" x="942975" y="3416300"/>
          <p14:tracePt t="81690" x="942975" y="3433763"/>
          <p14:tracePt t="81706" x="942975" y="3459163"/>
          <p14:tracePt t="81737" x="942975" y="3484563"/>
          <p14:tracePt t="81755" x="942975" y="3543300"/>
          <p14:tracePt t="81786" x="942975" y="3568700"/>
          <p14:tracePt t="81787" x="942975" y="3578225"/>
          <p14:tracePt t="81814" x="942975" y="3586163"/>
          <p14:tracePt t="81845" x="942975" y="3619500"/>
          <p14:tracePt t="81865" x="942975" y="3636963"/>
          <p14:tracePt t="81873" x="942975" y="3646488"/>
          <p14:tracePt t="81893" x="942975" y="3687763"/>
          <p14:tracePt t="81925" x="942975" y="3697288"/>
          <p14:tracePt t="81934" x="942975" y="3705225"/>
          <p14:tracePt t="81986" x="950913" y="3722688"/>
          <p14:tracePt t="82005" x="968375" y="3730625"/>
          <p14:tracePt t="82014" x="985838" y="3738563"/>
          <p14:tracePt t="82029" x="1003300" y="3748088"/>
          <p14:tracePt t="82050" x="1019175" y="3748088"/>
          <p14:tracePt t="82065" x="1036638" y="3748088"/>
          <p14:tracePt t="82073" x="1054100" y="3763963"/>
          <p14:tracePt t="82204" x="1062038" y="3763963"/>
          <p14:tracePt t="82256" x="1095375" y="3773488"/>
          <p14:tracePt t="82263" x="1104900" y="3773488"/>
          <p14:tracePt t="82288" x="1138238" y="3790950"/>
          <p14:tracePt t="82315" x="1155700" y="3806825"/>
          <p14:tracePt t="82345" x="1181100" y="3806825"/>
          <p14:tracePt t="82356" x="1223963" y="3832225"/>
          <p14:tracePt t="82378" x="1265238" y="3857625"/>
          <p14:tracePt t="82396" x="1308100" y="3857625"/>
          <p14:tracePt t="82410" x="1317625" y="3857625"/>
          <p14:tracePt t="82425" x="1325563" y="3857625"/>
          <p14:tracePt t="82454" x="1350963" y="3857625"/>
          <p14:tracePt t="82465" x="1368425" y="3857625"/>
          <p14:tracePt t="82484" x="1393825" y="3857625"/>
          <p14:tracePt t="82504" x="1409700" y="3857625"/>
          <p14:tracePt t="82516" x="1444625" y="3857625"/>
          <p14:tracePt t="82526" x="1452563" y="3857625"/>
          <p14:tracePt t="82544" x="1470025" y="3857625"/>
          <p14:tracePt t="82565" x="1512888" y="3857625"/>
          <p14:tracePt t="82574" x="1538288" y="3857625"/>
          <p14:tracePt t="82596" x="1589088" y="3857625"/>
          <p14:tracePt t="82607" x="1614488" y="3857625"/>
          <p14:tracePt t="82623" x="1657350" y="3857625"/>
          <p14:tracePt t="82644" x="1708150" y="3857625"/>
          <p14:tracePt t="82653" x="1733550" y="3857625"/>
          <p14:tracePt t="82676" x="1776413" y="3857625"/>
          <p14:tracePt t="82707" x="1852613" y="3857625"/>
          <p14:tracePt t="82738" x="1911350" y="3857625"/>
          <p14:tracePt t="82739" x="1928813" y="3857625"/>
          <p14:tracePt t="82757" x="1962150" y="3857625"/>
          <p14:tracePt t="82788" x="2012950" y="3857625"/>
          <p14:tracePt t="82819" x="2098675" y="3841750"/>
          <p14:tracePt t="82845" x="2174875" y="3841750"/>
          <p14:tracePt t="82857" x="2208213" y="3841750"/>
          <p14:tracePt t="82878" x="2293938" y="3841750"/>
          <p14:tracePt t="82895" x="2362200" y="3841750"/>
          <p14:tracePt t="82905" x="2379663" y="3841750"/>
          <p14:tracePt t="82923" x="2471738" y="3841750"/>
          <p14:tracePt t="82940" x="2524125" y="3841750"/>
          <p14:tracePt t="82956" x="2549525" y="3841750"/>
          <p14:tracePt t="82981" x="2565400" y="3841750"/>
          <p14:tracePt t="83013" x="2582863" y="3841750"/>
          <p14:tracePt t="83030" x="2590800" y="3832225"/>
          <p14:tracePt t="83059" x="2590800" y="3824288"/>
          <p14:tracePt t="83206" x="2557463" y="3824288"/>
          <p14:tracePt t="83213" x="2514600" y="3824288"/>
          <p14:tracePt t="83237" x="2413000" y="3824288"/>
          <p14:tracePt t="83251" x="2370138" y="3824288"/>
          <p14:tracePt t="83276" x="2344738" y="3824288"/>
          <p14:tracePt t="83292" x="2327275" y="3824288"/>
          <p14:tracePt t="83314" x="2301875" y="3824288"/>
          <p14:tracePt t="83314" x="2286000" y="3824288"/>
          <p14:tracePt t="83343" x="2268538" y="3824288"/>
          <p14:tracePt t="83363" x="2243138" y="3824288"/>
          <p14:tracePt t="83376" x="2225675" y="3824288"/>
          <p14:tracePt t="83393" x="2208213" y="3824288"/>
          <p14:tracePt t="83439" x="2192338" y="3824288"/>
          <p14:tracePt t="83455" x="2174875" y="3824288"/>
          <p14:tracePt t="83462" x="2149475" y="3824288"/>
          <p14:tracePt t="83487" x="2124075" y="3824288"/>
          <p14:tracePt t="83510" x="2098675" y="3824288"/>
          <p14:tracePt t="83517" x="2090738" y="3824288"/>
          <p14:tracePt t="83532" x="2073275" y="3824288"/>
          <p14:tracePt t="83543" x="2065338" y="3824288"/>
          <p14:tracePt t="83565" x="2055813" y="3824288"/>
          <p14:tracePt t="83596" x="2022475" y="3824288"/>
          <p14:tracePt t="83615" x="1997075" y="3824288"/>
          <p14:tracePt t="83624" x="1987550" y="3824288"/>
          <p14:tracePt t="83643" x="1954213" y="3824288"/>
          <p14:tracePt t="83655" x="1946275" y="3824288"/>
          <p14:tracePt t="83673" x="1920875" y="3824288"/>
          <p14:tracePt t="83689" x="1911350" y="3824288"/>
          <p14:tracePt t="83710" x="1860550" y="3824288"/>
          <p14:tracePt t="83717" x="1835150" y="3824288"/>
          <p14:tracePt t="83730" x="1809750" y="3824288"/>
          <p14:tracePt t="83754" x="1749425" y="3824288"/>
          <p14:tracePt t="83765" x="1682750" y="3824288"/>
          <p14:tracePt t="83780" x="1589088" y="3841750"/>
          <p14:tracePt t="83794" x="1520825" y="3824288"/>
          <p14:tracePt t="83812" x="1477963" y="3824288"/>
          <p14:tracePt t="83822" x="1462088" y="3824288"/>
          <p14:tracePt t="83850" x="1419225" y="3824288"/>
          <p14:tracePt t="83875" x="1376363" y="3832225"/>
          <p14:tracePt t="83895" x="1350963" y="3832225"/>
          <p14:tracePt t="83904" x="1333500" y="3841750"/>
          <p14:tracePt t="83929" x="1317625" y="3841750"/>
          <p14:tracePt t="83935" x="1290638" y="3841750"/>
          <p14:tracePt t="83955" x="1257300" y="3841750"/>
          <p14:tracePt t="83990" x="1214438" y="3841750"/>
          <p14:tracePt t="84005" x="1173163" y="3841750"/>
          <p14:tracePt t="84014" x="1147763" y="3841750"/>
          <p14:tracePt t="84030" x="1112838" y="3841750"/>
          <p14:tracePt t="84048" x="1069975" y="3841750"/>
          <p14:tracePt t="84060" x="1054100" y="3857625"/>
          <p14:tracePt t="84075" x="1036638" y="3857625"/>
          <p14:tracePt t="84095" x="1019175" y="3857625"/>
          <p14:tracePt t="84115" x="1003300" y="3857625"/>
          <p14:tracePt t="84125" x="993775" y="3857625"/>
          <p14:tracePt t="84143" x="985838" y="3857625"/>
          <p14:tracePt t="84156" x="968375" y="3857625"/>
          <p14:tracePt t="84173" x="960438" y="3857625"/>
          <p14:tracePt t="84189" x="950913" y="3857625"/>
          <p14:tracePt t="84214" x="942975" y="3857625"/>
          <p14:tracePt t="84231" x="935038" y="3857625"/>
          <p14:tracePt t="84254" x="925513" y="3857625"/>
          <p14:tracePt t="84423" x="935038" y="3857625"/>
          <p14:tracePt t="84438" x="976313" y="3857625"/>
          <p14:tracePt t="84447" x="1011238" y="3875088"/>
          <p14:tracePt t="84465" x="1155700" y="3875088"/>
          <p14:tracePt t="84484" x="1257300" y="3875088"/>
          <p14:tracePt t="84504" x="1333500" y="3875088"/>
          <p14:tracePt t="84515" x="1376363" y="3875088"/>
          <p14:tracePt t="84530" x="1419225" y="3875088"/>
          <p14:tracePt t="84559" x="1444625" y="3875088"/>
          <p14:tracePt t="84576" x="1462088" y="3875088"/>
          <p14:tracePt t="84594" x="1503363" y="3875088"/>
          <p14:tracePt t="84595" x="1520825" y="3875088"/>
          <p14:tracePt t="84613" x="1579563" y="3875088"/>
          <p14:tracePt t="84624" x="1622425" y="3875088"/>
          <p14:tracePt t="84643" x="1741488" y="3857625"/>
          <p14:tracePt t="84655" x="1758950" y="3857625"/>
          <p14:tracePt t="84678" x="1835150" y="3857625"/>
          <p14:tracePt t="84685" x="1843088" y="3857625"/>
          <p14:tracePt t="84707" x="1911350" y="3857625"/>
          <p14:tracePt t="84715" x="1946275" y="3857625"/>
          <p14:tracePt t="84741" x="1987550" y="3857625"/>
          <p14:tracePt t="84757" x="2030413" y="3857625"/>
          <p14:tracePt t="84766" x="2038350" y="3857625"/>
          <p14:tracePt t="84776" x="2047875" y="3857625"/>
          <p14:tracePt t="84796" x="2090738" y="3857625"/>
          <p14:tracePt t="84817" x="2124075" y="3857625"/>
          <p14:tracePt t="84823" x="2149475" y="3857625"/>
          <p14:tracePt t="84847" x="2208213" y="3857625"/>
          <p14:tracePt t="84865" x="2243138" y="3857625"/>
          <p14:tracePt t="84873" x="2268538" y="3857625"/>
          <p14:tracePt t="84893" x="2362200" y="3849688"/>
          <p14:tracePt t="84906" x="2370138" y="3841750"/>
          <p14:tracePt t="84906" x="2379663" y="3841750"/>
          <p14:tracePt t="84922" x="2395538" y="3841750"/>
          <p14:tracePt t="84954" x="2405063" y="3841750"/>
          <p14:tracePt t="85118" x="2471738" y="3824288"/>
          <p14:tracePt t="85123" x="2489200" y="3816350"/>
          <p14:tracePt t="85145" x="2532063" y="3806825"/>
          <p14:tracePt t="85175" x="2574925" y="3806825"/>
          <p14:tracePt t="85183" x="2600325" y="3806825"/>
          <p14:tracePt t="85208" x="2641600" y="3798888"/>
          <p14:tracePt t="85214" x="2659063" y="3798888"/>
          <p14:tracePt t="85228" x="2684463" y="3798888"/>
          <p14:tracePt t="85254" x="2719388" y="3798888"/>
          <p14:tracePt t="85295" x="2727325" y="3798888"/>
          <p14:tracePt t="85315" x="2744788" y="3798888"/>
          <p14:tracePt t="85323" x="2752725" y="3798888"/>
          <p14:tracePt t="85346" x="2786063" y="3798888"/>
          <p14:tracePt t="85356" x="2803525" y="3790950"/>
          <p14:tracePt t="85375" x="2811463" y="3790950"/>
          <p14:tracePt t="85395" x="2838450" y="3773488"/>
          <p14:tracePt t="85404" x="2846388" y="3773488"/>
          <p14:tracePt t="85429" x="2854325" y="3773488"/>
          <p14:tracePt t="85456" x="2863850" y="3773488"/>
          <p14:tracePt t="85464" x="2871788" y="3773488"/>
          <p14:tracePt t="85487" x="2897188" y="3773488"/>
          <p14:tracePt t="85509" x="2914650" y="3773488"/>
          <p14:tracePt t="85568" x="2922588" y="3773488"/>
          <p14:tracePt t="85827" x="2914650" y="3773488"/>
          <p14:tracePt t="85844" x="2889250" y="3763963"/>
          <p14:tracePt t="85863" x="2871788" y="3748088"/>
          <p14:tracePt t="85873" x="2820988" y="3748088"/>
          <p14:tracePt t="85898" x="2811463" y="3738563"/>
          <p14:tracePt t="85925" x="2786063" y="3722688"/>
          <p14:tracePt t="85933" x="2778125" y="3713163"/>
          <p14:tracePt t="85957" x="2752725" y="3697288"/>
          <p14:tracePt t="85988" x="2744788" y="3697288"/>
          <p14:tracePt t="86019" x="2727325" y="3697288"/>
          <p14:tracePt t="86045" x="2709863" y="3697288"/>
          <p14:tracePt t="86073" x="2701925" y="3687763"/>
          <p14:tracePt t="86240" x="2719388" y="3679825"/>
          <p14:tracePt t="86254" x="2786063" y="3697288"/>
          <p14:tracePt t="86262" x="2803525" y="3705225"/>
          <p14:tracePt t="86292" x="2889250" y="3756025"/>
          <p14:tracePt t="86321" x="2955925" y="3798888"/>
          <p14:tracePt t="86350" x="2982913" y="3806825"/>
          <p14:tracePt t="86363" x="2990850" y="3841750"/>
          <p14:tracePt t="86395" x="3016250" y="3841750"/>
          <p14:tracePt t="86403" x="3033713" y="3841750"/>
          <p14:tracePt t="86424" x="3041650" y="3841750"/>
          <p14:tracePt t="86434" x="3049588" y="3841750"/>
          <p14:tracePt t="86456" x="3074988" y="3841750"/>
          <p14:tracePt t="86470" x="3109913" y="3841750"/>
          <p14:tracePt t="86489" x="3143250" y="3857625"/>
          <p14:tracePt t="86504" x="3186113" y="3857625"/>
          <p14:tracePt t="86520" x="3203575" y="3857625"/>
          <p14:tracePt t="86529" x="3228975" y="3857625"/>
          <p14:tracePt t="86548" x="3270250" y="3857625"/>
          <p14:tracePt t="86569" x="3313113" y="3867150"/>
          <p14:tracePt t="86575" x="3338513" y="3867150"/>
          <p14:tracePt t="86593" x="3381375" y="3875088"/>
          <p14:tracePt t="86615" x="3424238" y="3892550"/>
          <p14:tracePt t="86622" x="3432175" y="3892550"/>
          <p14:tracePt t="86645" x="3457575" y="3892550"/>
          <p14:tracePt t="86652" x="3482975" y="3892550"/>
          <p14:tracePt t="86674" x="3508375" y="3900488"/>
          <p14:tracePt t="86793" x="3517900" y="3900488"/>
          <p14:tracePt t="86815" x="3517900" y="3892550"/>
          <p14:tracePt t="86844" x="3517900" y="3857625"/>
          <p14:tracePt t="86863" x="3517900" y="3849688"/>
          <p14:tracePt t="87143" x="3500438" y="3849688"/>
          <p14:tracePt t="87156" x="3475038" y="3849688"/>
          <p14:tracePt t="87172" x="3457575" y="3849688"/>
          <p14:tracePt t="87187" x="3406775" y="3849688"/>
          <p14:tracePt t="87201" x="3381375" y="3849688"/>
          <p14:tracePt t="87213" x="3363913" y="3849688"/>
          <p14:tracePt t="87231" x="3297238" y="3857625"/>
          <p14:tracePt t="87255" x="3297238" y="3892550"/>
          <p14:tracePt t="87263" x="3270250" y="3900488"/>
          <p14:tracePt t="87283" x="3244850" y="3900488"/>
          <p14:tracePt t="87295" x="3236913" y="3900488"/>
          <p14:tracePt t="87317" x="3178175" y="3900488"/>
          <p14:tracePt t="87323" x="3143250" y="3900488"/>
          <p14:tracePt t="87343" x="3117850" y="3900488"/>
          <p14:tracePt t="87356" x="3084513" y="3900488"/>
          <p14:tracePt t="87373" x="3059113" y="3900488"/>
          <p14:tracePt t="87393" x="3033713" y="3900488"/>
          <p14:tracePt t="87403" x="2998788" y="3900488"/>
          <p14:tracePt t="87425" x="2965450" y="3875088"/>
          <p14:tracePt t="87436" x="2922588" y="3875088"/>
          <p14:tracePt t="87459" x="2897188" y="3857625"/>
          <p14:tracePt t="87484" x="2838450" y="3857625"/>
          <p14:tracePt t="87497" x="2828925" y="3857625"/>
          <p14:tracePt t="87515" x="2811463" y="3857625"/>
          <p14:tracePt t="87531" x="2803525" y="3857625"/>
          <p14:tracePt t="87545" x="2795588" y="3857625"/>
          <p14:tracePt t="87565" x="2778125" y="3841750"/>
          <p14:tracePt t="87618" x="2752725" y="3832225"/>
          <p14:tracePt t="87673" x="2744788" y="3832225"/>
          <p14:tracePt t="87702" x="2727325" y="3824288"/>
          <p14:tracePt t="87892" x="2744788" y="3816350"/>
          <p14:tracePt t="87906" x="2760663" y="3816350"/>
          <p14:tracePt t="87925" x="2846388" y="3816350"/>
          <p14:tracePt t="87934" x="2879725" y="3824288"/>
          <p14:tracePt t="87956" x="2955925" y="3824288"/>
          <p14:tracePt t="87971" x="2998788" y="3824288"/>
          <p14:tracePt t="87992" x="3008313" y="3857625"/>
          <p14:tracePt t="88006" x="3024188" y="3857625"/>
          <p14:tracePt t="88020" x="3041650" y="3875088"/>
          <p14:tracePt t="88038" x="3059113" y="3883025"/>
          <p14:tracePt t="88115" x="3084513" y="3883025"/>
          <p14:tracePt t="88143" x="3092450" y="3883025"/>
          <p14:tracePt t="88175" x="3100388" y="3883025"/>
          <p14:tracePt t="88183" x="3109913" y="3883025"/>
          <p14:tracePt t="88206" x="3117850" y="3883025"/>
          <p14:tracePt t="88220" x="3135313" y="3883025"/>
          <p14:tracePt t="88238" x="3152775" y="3883025"/>
          <p14:tracePt t="88259" x="3168650" y="3883025"/>
          <p14:tracePt t="88287" x="3194050" y="3883025"/>
          <p14:tracePt t="88313" x="3219450" y="3875088"/>
          <p14:tracePt t="88326" x="3228975" y="3867150"/>
          <p14:tracePt t="88345" x="3236913" y="3867150"/>
          <p14:tracePt t="88363" x="3270250" y="3867150"/>
          <p14:tracePt t="88374" x="3297238" y="3849688"/>
          <p14:tracePt t="88393" x="3305175" y="3841750"/>
          <p14:tracePt t="88403" x="3322638" y="3841750"/>
          <p14:tracePt t="88425" x="3348038" y="3832225"/>
          <p14:tracePt t="88441" x="3355975" y="3832225"/>
          <p14:tracePt t="88456" x="3373438" y="3832225"/>
          <p14:tracePt t="88471" x="3389313" y="3824288"/>
          <p14:tracePt t="88489" x="3398838" y="3824288"/>
          <p14:tracePt t="88503" x="3406775" y="3824288"/>
          <p14:tracePt t="88526" x="3414713" y="3824288"/>
          <p14:tracePt t="88562" x="3432175" y="3806825"/>
          <p14:tracePt t="88593" x="3449638" y="3806825"/>
          <p14:tracePt t="88621" x="3492500" y="3806825"/>
          <p14:tracePt t="88646" x="3500438" y="3798888"/>
          <p14:tracePt t="88652" x="3517900" y="3790950"/>
          <p14:tracePt t="88673" x="3525838" y="3790950"/>
          <p14:tracePt t="88687" x="3543300" y="3790950"/>
          <p14:tracePt t="88708" x="3559175" y="3781425"/>
          <p14:tracePt t="88734" x="3568700" y="3781425"/>
          <p14:tracePt t="89064" x="3576638" y="3773488"/>
          <p14:tracePt t="89254" x="3576638" y="3763963"/>
          <p14:tracePt t="89268" x="3576638" y="3756025"/>
          <p14:tracePt t="89292" x="3568700" y="3756025"/>
          <p14:tracePt t="89325" x="3559175" y="3756025"/>
          <p14:tracePt t="89404" x="3551238" y="3748088"/>
          <p14:tracePt t="90092" x="3551238" y="3763963"/>
          <p14:tracePt t="90115" x="3559175" y="3781425"/>
          <p14:tracePt t="90144" x="3568700" y="3781425"/>
          <p14:tracePt t="90155" x="3602038" y="3781425"/>
          <p14:tracePt t="90177" x="3627438" y="3781425"/>
          <p14:tracePt t="90188" x="3652838" y="3790950"/>
          <p14:tracePt t="90203" x="3729038" y="3790950"/>
          <p14:tracePt t="90220" x="3797300" y="3781425"/>
          <p14:tracePt t="90237" x="3832225" y="3806825"/>
          <p14:tracePt t="90256" x="3890963" y="3824288"/>
          <p14:tracePt t="90263" x="3916363" y="3824288"/>
          <p14:tracePt t="90278" x="3951288" y="3832225"/>
          <p14:tracePt t="90293" x="3984625" y="3832225"/>
          <p14:tracePt t="90313" x="4017963" y="3832225"/>
          <p14:tracePt t="90323" x="4044950" y="3832225"/>
          <p14:tracePt t="90345" x="4052888" y="3832225"/>
          <p14:tracePt t="90363" x="4060825" y="3832225"/>
          <p14:tracePt t="90375" x="4078288" y="3832225"/>
          <p14:tracePt t="90395" x="4137025" y="3832225"/>
          <p14:tracePt t="90403" x="4146550" y="3832225"/>
          <p14:tracePt t="90425" x="4179888" y="3824288"/>
          <p14:tracePt t="90434" x="4230688" y="3798888"/>
          <p14:tracePt t="90457" x="4281488" y="3763963"/>
          <p14:tracePt t="90464" x="4298950" y="3748088"/>
          <p14:tracePt t="90484" x="4359275" y="3687763"/>
          <p14:tracePt t="90503" x="4384675" y="3629025"/>
          <p14:tracePt t="90517" x="4400550" y="3578225"/>
          <p14:tracePt t="90527" x="4435475" y="3535363"/>
          <p14:tracePt t="90548" x="4476750" y="3441700"/>
          <p14:tracePt t="90574" x="4537075" y="3330575"/>
          <p14:tracePt t="90595" x="4562475" y="3297238"/>
          <p14:tracePt t="90620" x="4562475" y="3221038"/>
          <p14:tracePt t="90639" x="4562475" y="3186113"/>
          <p14:tracePt t="90656" x="4562475" y="3160713"/>
          <p14:tracePt t="90672" x="4562475" y="3144838"/>
          <p14:tracePt t="90689" x="4562475" y="3119438"/>
          <p14:tracePt t="90705" x="4562475" y="3094038"/>
          <p14:tracePt t="90715" x="4562475" y="3059113"/>
          <p14:tracePt t="90739" x="4562475" y="2982913"/>
          <p14:tracePt t="90755" x="4562475" y="2940050"/>
          <p14:tracePt t="90764" x="4562475" y="2906713"/>
          <p14:tracePt t="90786" x="4562475" y="2889250"/>
          <p14:tracePt t="90795" x="4562475" y="2863850"/>
          <p14:tracePt t="90819" x="4562475" y="2820988"/>
          <p14:tracePt t="90846" x="4562475" y="2778125"/>
          <p14:tracePt t="90858" x="4562475" y="2744788"/>
          <p14:tracePt t="90894" x="4562475" y="2711450"/>
          <p14:tracePt t="90907" x="4562475" y="2701925"/>
          <p14:tracePt t="90936" x="4562475" y="2693988"/>
          <p14:tracePt t="90947" x="4562475" y="2686050"/>
          <p14:tracePt t="90963" x="4562475" y="2676525"/>
          <p14:tracePt t="90989" x="4562475" y="2608263"/>
          <p14:tracePt t="91004" x="4545013" y="2566988"/>
          <p14:tracePt t="91038" x="4519613" y="2524125"/>
          <p14:tracePt t="91046" x="4519613" y="2516188"/>
          <p14:tracePt t="91065" x="4519613" y="2506663"/>
          <p14:tracePt t="91072" x="4511675" y="2498725"/>
          <p14:tracePt t="91094" x="4511675" y="2489200"/>
          <p14:tracePt t="91113" x="4503738" y="2489200"/>
          <p14:tracePt t="91125" x="4460875" y="2455863"/>
          <p14:tracePt t="91145" x="4451350" y="2438400"/>
          <p14:tracePt t="91175" x="4400550" y="2430463"/>
          <p14:tracePt t="91189" x="4367213" y="2413000"/>
          <p14:tracePt t="91284" x="4359275" y="2405063"/>
          <p14:tracePt t="91325" x="4349750" y="2397125"/>
          <p14:tracePt t="91367" x="4341813" y="2397125"/>
          <p14:tracePt t="91373" x="4324350" y="2397125"/>
          <p14:tracePt t="91393" x="4291013" y="2397125"/>
          <p14:tracePt t="91402" x="4291013" y="2463800"/>
          <p14:tracePt t="91425" x="4291013" y="2506663"/>
          <p14:tracePt t="91435" x="4291013" y="2532063"/>
          <p14:tracePt t="91454" x="4291013" y="2549525"/>
          <p14:tracePt t="91462" x="4291013" y="2566988"/>
          <p14:tracePt t="91489" x="4291013" y="2600325"/>
          <p14:tracePt t="91535" x="4291013" y="2625725"/>
          <p14:tracePt t="91544" x="4298950" y="2643188"/>
          <p14:tracePt t="91562" x="4298950" y="2651125"/>
          <p14:tracePt t="91562" x="4298950" y="2660650"/>
          <p14:tracePt t="91572" x="4298950" y="2668588"/>
          <p14:tracePt t="91597" x="4306888" y="2693988"/>
          <p14:tracePt t="91613" x="4316413" y="2711450"/>
          <p14:tracePt t="91639" x="4332288" y="2719388"/>
          <p14:tracePt t="91655" x="4332288" y="2727325"/>
          <p14:tracePt t="91673" x="4349750" y="2736850"/>
          <p14:tracePt t="91688" x="4359275" y="2744788"/>
          <p14:tracePt t="91784" x="4384675" y="2686050"/>
          <p14:tracePt t="91792" x="4400550" y="2643188"/>
          <p14:tracePt t="91820" x="4410075" y="2516188"/>
          <p14:tracePt t="91844" x="4410075" y="2430463"/>
          <p14:tracePt t="91860" x="4400550" y="2397125"/>
          <p14:tracePt t="91876" x="4392613" y="2362200"/>
          <p14:tracePt t="91895" x="4384675" y="2354263"/>
          <p14:tracePt t="91934" x="4367213" y="2354263"/>
          <p14:tracePt t="91968" x="4359275" y="2336800"/>
          <p14:tracePt t="92004" x="4341813" y="2328863"/>
          <p14:tracePt t="92204" x="4324350" y="2328863"/>
          <p14:tracePt t="92218" x="4324350" y="2354263"/>
          <p14:tracePt t="92239" x="4298950" y="2397125"/>
          <p14:tracePt t="92263" x="4298950" y="2422525"/>
          <p14:tracePt t="92286" x="4298950" y="2438400"/>
          <p14:tracePt t="92296" x="4298950" y="2455863"/>
          <p14:tracePt t="92314" x="4298950" y="2473325"/>
          <p14:tracePt t="92324" x="4291013" y="2489200"/>
          <p14:tracePt t="92342" x="4291013" y="2506663"/>
          <p14:tracePt t="92363" x="4281488" y="2557463"/>
          <p14:tracePt t="92375" x="4273550" y="2566988"/>
          <p14:tracePt t="92417" x="4273550" y="2574925"/>
          <p14:tracePt t="92433" x="4273550" y="2592388"/>
          <p14:tracePt t="92455" x="4273550" y="2617788"/>
          <p14:tracePt t="92488" x="4273550" y="2625725"/>
          <p14:tracePt t="92505" x="4273550" y="2633663"/>
          <p14:tracePt t="92536" x="4273550" y="2651125"/>
          <p14:tracePt t="93036" x="4273550" y="2686050"/>
          <p14:tracePt t="93104" x="4298950" y="2711450"/>
          <p14:tracePt t="93135" x="4298950" y="2736850"/>
          <p14:tracePt t="93616" x="4306888" y="2736850"/>
          <p14:tracePt t="94284" x="4306888" y="2744788"/>
          <p14:tracePt t="95736" x="4316413" y="2736850"/>
          <p14:tracePt t="95841" x="4316413" y="2727325"/>
          <p14:tracePt t="96035" x="4316413" y="2719388"/>
          <p14:tracePt t="104148" x="4316413" y="2736850"/>
          <p14:tracePt t="104174" x="4316413" y="2744788"/>
          <p14:tracePt t="104484" x="4316413" y="2752725"/>
          <p14:tracePt t="113045" x="4316413" y="2762250"/>
          <p14:tracePt t="113143" x="4316413" y="2787650"/>
          <p14:tracePt t="113174" x="4316413" y="2846388"/>
          <p14:tracePt t="113185" x="4316413" y="2855913"/>
          <p14:tracePt t="113205" x="4316413" y="2889250"/>
          <p14:tracePt t="113215" x="4316413" y="2906713"/>
          <p14:tracePt t="113234" x="4316413" y="2922588"/>
          <p14:tracePt t="113235" x="4316413" y="2949575"/>
          <p14:tracePt t="113254" x="4316413" y="2974975"/>
          <p14:tracePt t="113267" x="4316413" y="3025775"/>
          <p14:tracePt t="113278" x="4316413" y="3033713"/>
          <p14:tracePt t="113304" x="4316413" y="3076575"/>
          <p14:tracePt t="113315" x="4316413" y="3094038"/>
          <p14:tracePt t="113325" x="4316413" y="3101975"/>
          <p14:tracePt t="113349" x="4316413" y="3160713"/>
          <p14:tracePt t="113367" x="4316413" y="3178175"/>
          <p14:tracePt t="113373" x="4316413" y="3186113"/>
          <p14:tracePt t="113393" x="4316413" y="3228975"/>
          <p14:tracePt t="113406" x="4316413" y="3246438"/>
          <p14:tracePt t="113422" x="4316413" y="3289300"/>
          <p14:tracePt t="113433" x="4316413" y="3314700"/>
          <p14:tracePt t="113455" x="4316413" y="3365500"/>
          <p14:tracePt t="113465" x="4316413" y="3382963"/>
          <p14:tracePt t="113486" x="4316413" y="3449638"/>
          <p14:tracePt t="113504" x="4316413" y="3492500"/>
          <p14:tracePt t="113515" x="4316413" y="3527425"/>
          <p14:tracePt t="113537" x="4332288" y="3560763"/>
          <p14:tracePt t="113543" x="4332288" y="3578225"/>
          <p14:tracePt t="113567" x="4341813" y="3619500"/>
          <p14:tracePt t="113572" x="4341813" y="3629025"/>
          <p14:tracePt t="113598" x="4341813" y="3636963"/>
          <p14:tracePt t="113684" x="4341813" y="3654425"/>
          <p14:tracePt t="113703" x="4341813" y="3662363"/>
          <p14:tracePt t="113725" x="4341813" y="3671888"/>
          <p14:tracePt t="113846" x="4341813" y="3662363"/>
          <p14:tracePt t="113865" x="4341813" y="3603625"/>
          <p14:tracePt t="113873" x="4341813" y="3560763"/>
          <p14:tracePt t="113898" x="4332288" y="3408363"/>
          <p14:tracePt t="113923" x="4332288" y="3355975"/>
          <p14:tracePt t="113933" x="4332288" y="3340100"/>
          <p14:tracePt t="113957" x="4332288" y="3271838"/>
          <p14:tracePt t="113965" x="4332288" y="3254375"/>
          <p14:tracePt t="113984" x="4332288" y="3211513"/>
          <p14:tracePt t="114002" x="4332288" y="3152775"/>
          <p14:tracePt t="114015" x="4332288" y="3119438"/>
          <p14:tracePt t="114034" x="4332288" y="3109913"/>
          <p14:tracePt t="114035" x="4332288" y="3101975"/>
          <p14:tracePt t="114064" x="4332288" y="3076575"/>
          <p14:tracePt t="114073" x="4332288" y="3059113"/>
          <p14:tracePt t="114098" x="4332288" y="3041650"/>
          <p14:tracePt t="114099" x="4332288" y="3016250"/>
          <p14:tracePt t="114117" x="4332288" y="3000375"/>
          <p14:tracePt t="114148" x="4332288" y="2990850"/>
          <p14:tracePt t="114184" x="4332288" y="2982913"/>
          <p14:tracePt t="114206" x="4332288" y="2957513"/>
          <p14:tracePt t="114223" x="4332288" y="2914650"/>
          <p14:tracePt t="114233" x="4332288" y="2889250"/>
          <p14:tracePt t="114254" x="4332288" y="2820988"/>
          <p14:tracePt t="114267" x="4332288" y="2813050"/>
          <p14:tracePt t="114287" x="4349750" y="2787650"/>
          <p14:tracePt t="114439" x="4349750" y="2813050"/>
          <p14:tracePt t="114454" x="4359275" y="2863850"/>
          <p14:tracePt t="114465" x="4375150" y="2897188"/>
          <p14:tracePt t="114487" x="4392613" y="2974975"/>
          <p14:tracePt t="114512" x="4392613" y="3051175"/>
          <p14:tracePt t="114541" x="4392613" y="3119438"/>
          <p14:tracePt t="114548" x="4392613" y="3152775"/>
          <p14:tracePt t="114567" x="4400550" y="3178175"/>
          <p14:tracePt t="114579" x="4400550" y="3186113"/>
          <p14:tracePt t="114579" x="4400550" y="3203575"/>
          <p14:tracePt t="114599" x="4400550" y="3238500"/>
          <p14:tracePt t="114623" x="4418013" y="3289300"/>
          <p14:tracePt t="114650" x="4418013" y="3340100"/>
          <p14:tracePt t="114651" x="4418013" y="3348038"/>
          <p14:tracePt t="114675" x="4418013" y="3390900"/>
          <p14:tracePt t="114688" x="4418013" y="3408363"/>
          <p14:tracePt t="114703" x="4418013" y="3433763"/>
          <p14:tracePt t="114714" x="4418013" y="3449638"/>
          <p14:tracePt t="114736" x="4418013" y="3484563"/>
          <p14:tracePt t="114754" x="4418013" y="3509963"/>
          <p14:tracePt t="114765" x="4418013" y="3527425"/>
          <p14:tracePt t="114788" x="4425950" y="3560763"/>
          <p14:tracePt t="114815" x="4425950" y="3586163"/>
          <p14:tracePt t="114824" x="4425950" y="3611563"/>
          <p14:tracePt t="114849" x="4425950" y="3654425"/>
          <p14:tracePt t="114867" x="4425950" y="3687763"/>
          <p14:tracePt t="114898" x="4425950" y="3705225"/>
          <p14:tracePt t="114923" x="4425950" y="3738563"/>
          <p14:tracePt t="114935" x="4425950" y="3748088"/>
          <p14:tracePt t="114955" x="4425950" y="3798888"/>
          <p14:tracePt t="114965" x="4425950" y="3806825"/>
          <p14:tracePt t="114987" x="4418013" y="3832225"/>
          <p14:tracePt t="115005" x="4418013" y="3841750"/>
          <p14:tracePt t="115017" x="4418013" y="3857625"/>
          <p14:tracePt t="115044" x="4410075" y="3867150"/>
          <p14:tracePt t="115068" x="4410075" y="3875088"/>
          <p14:tracePt t="115203" x="4375150" y="3832225"/>
          <p14:tracePt t="115213" x="4367213" y="3824288"/>
          <p14:tracePt t="115235" x="4359275" y="3773488"/>
          <p14:tracePt t="115252" x="4359275" y="3722688"/>
          <p14:tracePt t="115267" x="4359275" y="3679825"/>
          <p14:tracePt t="115287" x="4359275" y="3619500"/>
          <p14:tracePt t="115293" x="4359275" y="3611563"/>
          <p14:tracePt t="115314" x="4359275" y="3568700"/>
          <p14:tracePt t="115323" x="4359275" y="3552825"/>
          <p14:tracePt t="115348" x="4359275" y="3517900"/>
          <p14:tracePt t="115373" x="4359275" y="3492500"/>
          <p14:tracePt t="115388" x="4359275" y="3475038"/>
          <p14:tracePt t="115404" x="4359275" y="3449638"/>
          <p14:tracePt t="115425" x="4359275" y="3433763"/>
          <p14:tracePt t="115433" x="4359275" y="3424238"/>
          <p14:tracePt t="115455" x="4359275" y="3382963"/>
          <p14:tracePt t="115468" x="4359275" y="3373438"/>
          <p14:tracePt t="115484" x="4359275" y="3348038"/>
          <p14:tracePt t="115505" x="4359275" y="3330575"/>
          <p14:tracePt t="115516" x="4359275" y="3305175"/>
          <p14:tracePt t="115537" x="4367213" y="3279775"/>
          <p14:tracePt t="115568" x="4384675" y="3246438"/>
          <p14:tracePt t="115579" x="4384675" y="3228975"/>
          <p14:tracePt t="115595" x="4384675" y="3203575"/>
          <p14:tracePt t="115615" x="4384675" y="3186113"/>
          <p14:tracePt t="115648" x="4384675" y="3119438"/>
          <p14:tracePt t="115683" x="4392613" y="3084513"/>
          <p14:tracePt t="115704" x="4392613" y="3025775"/>
          <p14:tracePt t="115713" x="4392613" y="3000375"/>
          <p14:tracePt t="115740" x="4367213" y="2932113"/>
          <p14:tracePt t="115757" x="4341813" y="2897188"/>
          <p14:tracePt t="115765" x="4332288" y="2881313"/>
          <p14:tracePt t="115786" x="4316413" y="2846388"/>
          <p14:tracePt t="115817" x="4306888" y="2830513"/>
          <p14:tracePt t="115896" x="4306888" y="2820988"/>
          <p14:tracePt t="116114" x="4306888" y="2846388"/>
          <p14:tracePt t="116123" x="4306888" y="2855913"/>
          <p14:tracePt t="116137" x="4306888" y="2881313"/>
          <p14:tracePt t="116155" x="4306888" y="2897188"/>
          <p14:tracePt t="116174" x="4306888" y="2922588"/>
          <p14:tracePt t="116186" x="4306888" y="2940050"/>
          <p14:tracePt t="116202" x="4306888" y="2949575"/>
          <p14:tracePt t="116202" x="4306888" y="2957513"/>
          <p14:tracePt t="116217" x="4306888" y="2965450"/>
          <p14:tracePt t="116234" x="4306888" y="2982913"/>
          <p14:tracePt t="116267" x="4306888" y="3016250"/>
          <p14:tracePt t="116312" x="4306888" y="3033713"/>
          <p14:tracePt t="116327" x="4306888" y="3041650"/>
          <p14:tracePt t="116350" x="4306888" y="3076575"/>
          <p14:tracePt t="116358" x="4306888" y="3084513"/>
          <p14:tracePt t="116376" x="4306888" y="3101975"/>
          <p14:tracePt t="116398" x="4306888" y="3127375"/>
          <p14:tracePt t="116403" x="4306888" y="3152775"/>
          <p14:tracePt t="116423" x="4306888" y="3178175"/>
          <p14:tracePt t="116433" x="4306888" y="3195638"/>
          <p14:tracePt t="116454" x="4306888" y="3221038"/>
          <p14:tracePt t="116468" x="4306888" y="3238500"/>
          <p14:tracePt t="116484" x="4306888" y="3271838"/>
          <p14:tracePt t="116505" x="4306888" y="3289300"/>
          <p14:tracePt t="116514" x="4306888" y="3305175"/>
          <p14:tracePt t="116528" x="4306888" y="3314700"/>
          <p14:tracePt t="116549" x="4306888" y="3348038"/>
          <p14:tracePt t="116564" x="4306888" y="3365500"/>
          <p14:tracePt t="116599" x="4306888" y="3390900"/>
          <p14:tracePt t="116629" x="4306888" y="3408363"/>
          <p14:tracePt t="116650" x="4306888" y="3424238"/>
          <p14:tracePt t="116675" x="4306888" y="3441700"/>
          <p14:tracePt t="116704" x="4306888" y="3449638"/>
          <p14:tracePt t="116719" x="4306888" y="3467100"/>
          <p14:tracePt t="116754" x="4306888" y="3484563"/>
          <p14:tracePt t="116813" x="4306888" y="3509963"/>
          <p14:tracePt t="116845" x="4306888" y="3517900"/>
          <p14:tracePt t="116888" x="4306888" y="3527425"/>
          <p14:tracePt t="116904" x="4306888" y="3535363"/>
          <p14:tracePt t="116925" x="4306888" y="3560763"/>
          <p14:tracePt t="116979" x="4306888" y="3578225"/>
          <p14:tracePt t="117006" x="4291013" y="3594100"/>
          <p14:tracePt t="117035" x="4291013" y="3611563"/>
          <p14:tracePt t="117046" x="4291013" y="3619500"/>
          <p14:tracePt t="117068" x="4291013" y="3636963"/>
          <p14:tracePt t="117092" x="4291013" y="3654425"/>
          <p14:tracePt t="117124" x="4291013" y="3662363"/>
          <p14:tracePt t="117147" x="4291013" y="3679825"/>
          <p14:tracePt t="117179" x="4291013" y="3697288"/>
          <p14:tracePt t="117249" x="4281488" y="3705225"/>
          <p14:tracePt t="117965" x="4281488" y="3713163"/>
          <p14:tracePt t="117984" x="4281488" y="3730625"/>
          <p14:tracePt t="118014" x="4281488" y="3748088"/>
          <p14:tracePt t="118075" x="4281488" y="3773488"/>
          <p14:tracePt t="118149" x="4281488" y="3790950"/>
          <p14:tracePt t="118173" x="4281488" y="3798888"/>
          <p14:tracePt t="118204" x="4281488" y="3816350"/>
          <p14:tracePt t="118235" x="4281488" y="3824288"/>
          <p14:tracePt t="118264" x="4281488" y="3832225"/>
          <p14:tracePt t="118282" x="4281488" y="3841750"/>
          <p14:tracePt t="118329" x="4281488" y="3849688"/>
          <p14:tracePt t="118398" x="4281488" y="3867150"/>
          <p14:tracePt t="118503" x="4298950" y="3892550"/>
          <p14:tracePt t="118515" x="4316413" y="3900488"/>
          <p14:tracePt t="118538" x="4324350" y="3908425"/>
          <p14:tracePt t="118543" x="4332288" y="3908425"/>
          <p14:tracePt t="118566" x="4349750" y="3935413"/>
          <p14:tracePt t="118576" x="4367213" y="3943350"/>
          <p14:tracePt t="118596" x="4400550" y="3976688"/>
          <p14:tracePt t="118620" x="4410075" y="3986213"/>
          <p14:tracePt t="118933" x="4400550" y="3986213"/>
          <p14:tracePt t="118955" x="4384675" y="3986213"/>
          <p14:tracePt t="118964" x="4375150" y="3986213"/>
          <p14:tracePt t="119003" x="4367213" y="3976688"/>
          <p14:tracePt t="119232" x="4359275" y="3976688"/>
          <p14:tracePt t="119255" x="4359275" y="3968750"/>
          <p14:tracePt t="120998" x="4349750" y="3968750"/>
          <p14:tracePt t="121014" x="4324350" y="3960813"/>
          <p14:tracePt t="121033" x="4265613" y="3960813"/>
          <p14:tracePt t="121044" x="4187825" y="3951288"/>
          <p14:tracePt t="121067" x="3992563" y="3917950"/>
          <p14:tracePt t="121089" x="3890963" y="3917950"/>
          <p14:tracePt t="121115" x="3763963" y="3917950"/>
          <p14:tracePt t="121125" x="3738563" y="3900488"/>
          <p14:tracePt t="121147" x="3611563" y="3892550"/>
          <p14:tracePt t="121157" x="3551238" y="3892550"/>
          <p14:tracePt t="121184" x="3441700" y="3875088"/>
          <p14:tracePt t="121207" x="3322638" y="3875088"/>
          <p14:tracePt t="121214" x="3287713" y="3875088"/>
          <p14:tracePt t="121236" x="3194050" y="3875088"/>
          <p14:tracePt t="121256" x="3152775" y="3875088"/>
          <p14:tracePt t="121264" x="3135313" y="3875088"/>
          <p14:tracePt t="121285" x="3074988" y="3875088"/>
          <p14:tracePt t="121296" x="3059113" y="3875088"/>
          <p14:tracePt t="121319" x="2990850" y="3875088"/>
          <p14:tracePt t="121327" x="2965450" y="3875088"/>
          <p14:tracePt t="121350" x="2871788" y="3875088"/>
          <p14:tracePt t="121359" x="2838450" y="3875088"/>
          <p14:tracePt t="121385" x="2676525" y="3875088"/>
          <p14:tracePt t="121398" x="2565400" y="3875088"/>
          <p14:tracePt t="121403" x="2524125" y="3875088"/>
          <p14:tracePt t="121424" x="2430463" y="3875088"/>
          <p14:tracePt t="121435" x="2395538" y="3867150"/>
          <p14:tracePt t="121455" x="2379663" y="3867150"/>
          <p14:tracePt t="121467" x="2362200" y="3867150"/>
          <p14:tracePt t="121489" x="2336800" y="3867150"/>
          <p14:tracePt t="121505" x="2301875" y="3867150"/>
          <p14:tracePt t="121516" x="2276475" y="3867150"/>
          <p14:tracePt t="121531" x="2225675" y="3867150"/>
          <p14:tracePt t="121552" x="2182813" y="3867150"/>
          <p14:tracePt t="121558" x="2132013" y="3867150"/>
          <p14:tracePt t="121574" x="2012950" y="3867150"/>
          <p14:tracePt t="121597" x="1878013" y="3867150"/>
          <p14:tracePt t="121608" x="1827213" y="3867150"/>
          <p14:tracePt t="121635" x="1749425" y="3867150"/>
          <p14:tracePt t="121647" x="1724025" y="3867150"/>
          <p14:tracePt t="121653" x="1716088" y="3867150"/>
          <p14:tracePt t="121675" x="1657350" y="3867150"/>
          <p14:tracePt t="121685" x="1639888" y="3867150"/>
          <p14:tracePt t="121704" x="1579563" y="3867150"/>
          <p14:tracePt t="121715" x="1520825" y="3875088"/>
          <p14:tracePt t="121732" x="1470025" y="3875088"/>
          <p14:tracePt t="121753" x="1427163" y="3875088"/>
          <p14:tracePt t="121763" x="1401763" y="3875088"/>
          <p14:tracePt t="121786" x="1368425" y="3892550"/>
          <p14:tracePt t="121798" x="1343025" y="3892550"/>
          <p14:tracePt t="121818" x="1308100" y="3892550"/>
          <p14:tracePt t="121847" x="1274763" y="3892550"/>
          <p14:tracePt t="121857" x="1265238" y="3892550"/>
          <p14:tracePt t="121875" x="1239838" y="3892550"/>
          <p14:tracePt t="121903" x="1214438" y="3892550"/>
          <p14:tracePt t="121918" x="1189038" y="3908425"/>
          <p14:tracePt t="121933" x="1181100" y="3908425"/>
          <p14:tracePt t="121954" x="1147763" y="3908425"/>
          <p14:tracePt t="121967" x="1138238" y="3908425"/>
          <p14:tracePt t="121983" x="1120775" y="3917950"/>
          <p14:tracePt t="122005" x="1104900" y="3917950"/>
          <p14:tracePt t="122017" x="1087438" y="3917950"/>
          <p14:tracePt t="122039" x="1069975" y="3917950"/>
          <p14:tracePt t="122047" x="1054100" y="3925888"/>
          <p14:tracePt t="122056" x="1044575" y="3935413"/>
          <p14:tracePt t="122075" x="1028700" y="3935413"/>
          <p14:tracePt t="122088" x="1011238" y="3935413"/>
          <p14:tracePt t="122120" x="976313" y="3976688"/>
          <p14:tracePt t="122126" x="960438" y="3986213"/>
          <p14:tracePt t="122147" x="935038" y="4011613"/>
          <p14:tracePt t="122157" x="925513" y="4011613"/>
          <p14:tracePt t="122187" x="900113" y="4027488"/>
          <p14:tracePt t="122209" x="884238" y="4052888"/>
          <p14:tracePt t="122233" x="874713" y="4062413"/>
          <p14:tracePt t="122254" x="866775" y="4070350"/>
          <p14:tracePt t="122294" x="858838" y="4079875"/>
          <p14:tracePt t="122323" x="849313" y="4079875"/>
          <p14:tracePt t="122343" x="841375" y="4087813"/>
          <p14:tracePt t="122374" x="841375" y="4095750"/>
          <p14:tracePt t="122397" x="823913" y="4105275"/>
          <p14:tracePt t="122429" x="823913" y="4130675"/>
          <p14:tracePt t="122478" x="823913" y="4171950"/>
          <p14:tracePt t="122483" x="823913" y="4189413"/>
          <p14:tracePt t="122515" x="815975" y="4197350"/>
          <p14:tracePt t="122533" x="815975" y="4206875"/>
          <p14:tracePt t="122598" x="815975" y="4224338"/>
          <p14:tracePt t="122623" x="815975" y="4232275"/>
          <p14:tracePt t="122645" x="815975" y="4240213"/>
          <p14:tracePt t="122686" x="815975" y="4257675"/>
          <p14:tracePt t="122703" x="815975" y="4265613"/>
          <p14:tracePt t="122732" x="815975" y="4283075"/>
          <p14:tracePt t="122755" x="815975" y="4308475"/>
          <p14:tracePt t="122767" x="806450" y="4316413"/>
          <p14:tracePt t="122782" x="806450" y="4325938"/>
          <p14:tracePt t="122797" x="806450" y="4359275"/>
          <p14:tracePt t="122808" x="806450" y="4368800"/>
          <p14:tracePt t="122834" x="806450" y="4419600"/>
          <p14:tracePt t="122846" x="806450" y="4427538"/>
          <p14:tracePt t="122868" x="798513" y="4445000"/>
          <p14:tracePt t="122893" x="798513" y="4460875"/>
          <p14:tracePt t="123005" x="798513" y="4470400"/>
          <p14:tracePt t="123061" x="755650" y="4460875"/>
          <p14:tracePt t="123073" x="722313" y="4445000"/>
          <p14:tracePt t="123096" x="696913" y="4394200"/>
          <p14:tracePt t="123113" x="688975" y="4351338"/>
          <p14:tracePt t="123130" x="679450" y="4325938"/>
          <p14:tracePt t="123131" x="679450" y="4300538"/>
          <p14:tracePt t="123149" x="679450" y="4275138"/>
          <p14:tracePt t="123175" x="679450" y="4257675"/>
          <p14:tracePt t="123182" x="679450" y="4232275"/>
          <p14:tracePt t="123203" x="661988" y="4224338"/>
          <p14:tracePt t="123234" x="661988" y="4214813"/>
          <p14:tracePt t="123234" x="661988" y="4206875"/>
          <p14:tracePt t="123245" x="661988" y="4197350"/>
          <p14:tracePt t="123272" x="661988" y="4189413"/>
          <p14:tracePt t="123284" x="661988" y="4181475"/>
          <p14:tracePt t="123295" x="661988" y="4164013"/>
          <p14:tracePt t="123397" x="661988" y="4146550"/>
          <p14:tracePt t="123513" x="679450" y="4138613"/>
          <p14:tracePt t="123533" x="688975" y="4138613"/>
          <p14:tracePt t="123543" x="696913" y="4138613"/>
          <p14:tracePt t="123573" x="714375" y="4138613"/>
          <p14:tracePt t="123624" x="730250" y="4138613"/>
          <p14:tracePt t="123644" x="739775" y="4138613"/>
          <p14:tracePt t="123735" x="755650" y="4138613"/>
          <p14:tracePt t="123749" x="765175" y="4138613"/>
          <p14:tracePt t="123813" x="798513" y="4146550"/>
          <p14:tracePt t="123828" x="806450" y="4156075"/>
          <p14:tracePt t="123861" x="815975" y="4156075"/>
          <p14:tracePt t="123898" x="823913" y="4164013"/>
          <p14:tracePt t="124014" x="823913" y="4181475"/>
          <p14:tracePt t="124032" x="823913" y="4206875"/>
          <p14:tracePt t="124048" x="823913" y="4257675"/>
          <p14:tracePt t="124068" x="823913" y="4308475"/>
          <p14:tracePt t="124077" x="823913" y="4325938"/>
          <p14:tracePt t="124097" x="823913" y="4351338"/>
          <p14:tracePt t="124113" x="823913" y="4359275"/>
          <p14:tracePt t="124127" x="815975" y="4368800"/>
          <p14:tracePt t="124141" x="798513" y="4384675"/>
          <p14:tracePt t="124152" x="798513" y="4394200"/>
          <p14:tracePt t="124184" x="781050" y="4410075"/>
          <p14:tracePt t="124213" x="781050" y="4427538"/>
          <p14:tracePt t="124235" x="781050" y="4452938"/>
          <p14:tracePt t="124287" x="781050" y="4478338"/>
          <p14:tracePt t="124348" x="781050" y="4486275"/>
          <p14:tracePt t="124362" x="781050" y="4513263"/>
          <p14:tracePt t="124382" x="781050" y="4529138"/>
          <p14:tracePt t="124398" x="781050" y="4546600"/>
          <p14:tracePt t="124403" x="781050" y="4564063"/>
          <p14:tracePt t="124424" x="806450" y="4614863"/>
          <p14:tracePt t="124452" x="806450" y="4640263"/>
          <p14:tracePt t="124467" x="823913" y="4657725"/>
          <p14:tracePt t="124532" x="823913" y="4673600"/>
          <p14:tracePt t="124577" x="823913" y="4683125"/>
          <p14:tracePt t="124614" x="823913" y="4708525"/>
          <p14:tracePt t="124648" x="823913" y="4733925"/>
          <p14:tracePt t="124656" x="823913" y="4749800"/>
          <p14:tracePt t="124675" x="823913" y="4767263"/>
          <p14:tracePt t="124687" x="823913" y="4775200"/>
          <p14:tracePt t="124704" x="823913" y="4792663"/>
          <p14:tracePt t="124735" x="823913" y="4810125"/>
          <p14:tracePt t="124756" x="815975" y="4827588"/>
          <p14:tracePt t="124763" x="806450" y="4835525"/>
          <p14:tracePt t="124785" x="806450" y="4843463"/>
          <p14:tracePt t="124799" x="806450" y="4852988"/>
          <p14:tracePt t="124815" x="806450" y="4868863"/>
          <p14:tracePt t="124877" x="806450" y="4878388"/>
          <p14:tracePt t="124930" x="806450" y="4886325"/>
          <p14:tracePt t="124977" x="806450" y="4894263"/>
          <p14:tracePt t="125114" x="815975" y="4919663"/>
          <p14:tracePt t="125127" x="831850" y="4954588"/>
          <p14:tracePt t="125150" x="858838" y="4979988"/>
          <p14:tracePt t="125155" x="866775" y="4997450"/>
          <p14:tracePt t="125167" x="866775" y="5005388"/>
          <p14:tracePt t="125183" x="874713" y="5005388"/>
          <p14:tracePt t="125533" x="874713" y="5013325"/>
          <p14:tracePt t="125845" x="858838" y="5013325"/>
          <p14:tracePt t="125868" x="849313" y="5013325"/>
          <p14:tracePt t="125877" x="841375" y="5013325"/>
          <p14:tracePt t="125904" x="823913" y="5013325"/>
          <p14:tracePt t="128163" x="823913" y="5022850"/>
          <p14:tracePt t="128214" x="831850" y="5022850"/>
          <p14:tracePt t="128233" x="874713" y="5005388"/>
          <p14:tracePt t="128255" x="942975" y="4979988"/>
          <p14:tracePt t="128262" x="960438" y="4962525"/>
          <p14:tracePt t="128283" x="976313" y="4954588"/>
          <p14:tracePt t="128364" x="985838" y="4954588"/>
          <p14:tracePt t="128395" x="993775" y="4946650"/>
          <p14:tracePt t="128427" x="1003300" y="4946650"/>
          <p14:tracePt t="128453" x="1028700" y="4937125"/>
          <p14:tracePt t="128485" x="1036638" y="4937125"/>
          <p14:tracePt t="128504" x="1044575" y="4929188"/>
          <p14:tracePt t="128544" x="1054100" y="4919663"/>
          <p14:tracePt t="128562" x="1062038" y="4919663"/>
          <p14:tracePt t="128614" x="1079500" y="4919663"/>
          <p14:tracePt t="128645" x="1087438" y="4919663"/>
          <p14:tracePt t="128657" x="1095375" y="4919663"/>
          <p14:tracePt t="128667" x="1104900" y="4919663"/>
          <p14:tracePt t="128684" x="1120775" y="4919663"/>
          <p14:tracePt t="128702" x="1130300" y="4919663"/>
          <p14:tracePt t="128714" x="1155700" y="4919663"/>
          <p14:tracePt t="128735" x="1198563" y="4919663"/>
          <p14:tracePt t="128746" x="1214438" y="4919663"/>
          <p14:tracePt t="128746" x="1239838" y="4919663"/>
          <p14:tracePt t="128764" x="1265238" y="4919663"/>
          <p14:tracePt t="128785" x="1300163" y="4919663"/>
          <p14:tracePt t="128797" x="1325563" y="4919663"/>
          <p14:tracePt t="128814" x="1343025" y="4919663"/>
          <p14:tracePt t="128823" x="1350963" y="4919663"/>
          <p14:tracePt t="128850" x="1384300" y="4919663"/>
          <p14:tracePt t="128864" x="1409700" y="4919663"/>
          <p14:tracePt t="128873" x="1419225" y="4919663"/>
          <p14:tracePt t="128902" x="1470025" y="4919663"/>
          <p14:tracePt t="128939" x="1528763" y="4919663"/>
          <p14:tracePt t="128955" x="1554163" y="4919663"/>
          <p14:tracePt t="128987" x="1589088" y="4919663"/>
          <p14:tracePt t="129004" x="1614488" y="4919663"/>
          <p14:tracePt t="129012" x="1622425" y="4919663"/>
          <p14:tracePt t="129035" x="1647825" y="4919663"/>
          <p14:tracePt t="129047" x="1665288" y="4919663"/>
          <p14:tracePt t="129057" x="1673225" y="4919663"/>
          <p14:tracePt t="129084" x="1741488" y="4919663"/>
          <p14:tracePt t="129096" x="1749425" y="4919663"/>
          <p14:tracePt t="129107" x="1792288" y="4919663"/>
          <p14:tracePt t="129134" x="1843088" y="4919663"/>
          <p14:tracePt t="129145" x="1885950" y="4919663"/>
          <p14:tracePt t="129155" x="1928813" y="4919663"/>
          <p14:tracePt t="129185" x="1997075" y="4919663"/>
          <p14:tracePt t="129206" x="2047875" y="4919663"/>
          <p14:tracePt t="129214" x="2055813" y="4919663"/>
          <p14:tracePt t="129236" x="2081213" y="4919663"/>
          <p14:tracePt t="129258" x="2098675" y="4919663"/>
          <p14:tracePt t="129283" x="2141538" y="4919663"/>
          <p14:tracePt t="129314" x="2149475" y="4919663"/>
          <p14:tracePt t="129348" x="2166938" y="4919663"/>
          <p14:tracePt t="129363" x="2182813" y="4919663"/>
          <p14:tracePt t="129372" x="2200275" y="4919663"/>
          <p14:tracePt t="129399" x="2225675" y="4919663"/>
          <p14:tracePt t="129404" x="2251075" y="4919663"/>
          <p14:tracePt t="129422" x="2286000" y="4919663"/>
          <p14:tracePt t="129464" x="2352675" y="4919663"/>
          <p14:tracePt t="129485" x="2395538" y="4919663"/>
          <p14:tracePt t="129504" x="2420938" y="4919663"/>
          <p14:tracePt t="129517" x="2446338" y="4919663"/>
          <p14:tracePt t="129533" x="2463800" y="4919663"/>
          <p14:tracePt t="129546" x="2489200" y="4919663"/>
          <p14:tracePt t="129564" x="2497138" y="4919663"/>
          <p14:tracePt t="129576" x="2506663" y="4919663"/>
          <p14:tracePt t="129588" x="2524125" y="4919663"/>
          <p14:tracePt t="129618" x="2532063" y="4919663"/>
          <p14:tracePt t="129619" x="2540000" y="4919663"/>
          <p14:tracePt t="129783" x="2514600" y="4919663"/>
          <p14:tracePt t="129794" x="2471738" y="4911725"/>
          <p14:tracePt t="129794" x="2463800" y="4903788"/>
          <p14:tracePt t="129814" x="2446338" y="4903788"/>
          <p14:tracePt t="129825" x="2438400" y="4903788"/>
          <p14:tracePt t="129849" x="2413000" y="4894263"/>
          <p14:tracePt t="129871" x="2379663" y="4894263"/>
          <p14:tracePt t="129897" x="2352675" y="4894263"/>
          <p14:tracePt t="129928" x="2319338" y="4894263"/>
          <p14:tracePt t="129963" x="2293938" y="4894263"/>
          <p14:tracePt t="129986" x="2268538" y="4894263"/>
          <p14:tracePt t="129986" x="2251075" y="4894263"/>
          <p14:tracePt t="130005" x="2208213" y="4894263"/>
          <p14:tracePt t="130012" x="2200275" y="4894263"/>
          <p14:tracePt t="130037" x="2132013" y="4894263"/>
          <p14:tracePt t="130045" x="2116138" y="4894263"/>
          <p14:tracePt t="130062" x="2098675" y="4894263"/>
          <p14:tracePt t="130078" x="2073275" y="4894263"/>
          <p14:tracePt t="130096" x="2038350" y="4894263"/>
          <p14:tracePt t="130107" x="2012950" y="4894263"/>
          <p14:tracePt t="130134" x="1954213" y="4894263"/>
          <p14:tracePt t="130148" x="1911350" y="4886325"/>
          <p14:tracePt t="130173" x="1878013" y="4878388"/>
          <p14:tracePt t="130203" x="1843088" y="4878388"/>
          <p14:tracePt t="130231" x="1827213" y="4878388"/>
          <p14:tracePt t="130253" x="1801813" y="4878388"/>
          <p14:tracePt t="130265" x="1792288" y="4878388"/>
          <p14:tracePt t="130285" x="1741488" y="4878388"/>
          <p14:tracePt t="130297" x="1724025" y="4878388"/>
          <p14:tracePt t="130317" x="1698625" y="4878388"/>
          <p14:tracePt t="130347" x="1682750" y="4878388"/>
          <p14:tracePt t="130363" x="1673225" y="4878388"/>
          <p14:tracePt t="130395" x="1647825" y="4878388"/>
          <p14:tracePt t="130405" x="1631950" y="4878388"/>
          <p14:tracePt t="130434" x="1614488" y="4878388"/>
          <p14:tracePt t="130449" x="1606550" y="4878388"/>
          <p14:tracePt t="130466" x="1589088" y="4878388"/>
          <p14:tracePt t="130486" x="1571625" y="4878388"/>
          <p14:tracePt t="130504" x="1546225" y="4878388"/>
          <p14:tracePt t="130536" x="1512888" y="4878388"/>
          <p14:tracePt t="130543" x="1495425" y="4878388"/>
          <p14:tracePt t="130564" x="1470025" y="4878388"/>
          <p14:tracePt t="130575" x="1452563" y="4878388"/>
          <p14:tracePt t="130597" x="1409700" y="4878388"/>
          <p14:tracePt t="130611" x="1376363" y="4878388"/>
          <p14:tracePt t="130633" x="1343025" y="4878388"/>
          <p14:tracePt t="130646" x="1300163" y="4878388"/>
          <p14:tracePt t="130656" x="1282700" y="4878388"/>
          <p14:tracePt t="130674" x="1239838" y="4878388"/>
          <p14:tracePt t="130685" x="1214438" y="4878388"/>
          <p14:tracePt t="130716" x="1138238" y="4878388"/>
          <p14:tracePt t="130734" x="1112838" y="4878388"/>
          <p14:tracePt t="130756" x="1069975" y="4878388"/>
          <p14:tracePt t="130764" x="1062038" y="4878388"/>
          <p14:tracePt t="130785" x="1003300" y="4878388"/>
          <p14:tracePt t="130794" x="968375" y="4878388"/>
          <p14:tracePt t="130843" x="960438" y="4878388"/>
          <p14:tracePt t="130864" x="942975" y="4878388"/>
          <p14:tracePt t="130895" x="925513" y="4878388"/>
          <p14:tracePt t="130926" x="909638" y="4878388"/>
          <p14:tracePt t="130954" x="900113" y="4878388"/>
          <p14:tracePt t="131184" x="909638" y="4878388"/>
          <p14:tracePt t="131205" x="993775" y="4878388"/>
          <p14:tracePt t="131225" x="1036638" y="4878388"/>
          <p14:tracePt t="131236" x="1087438" y="4878388"/>
          <p14:tracePt t="131255" x="1138238" y="4878388"/>
          <p14:tracePt t="131262" x="1163638" y="4878388"/>
          <p14:tracePt t="131286" x="1198563" y="4878388"/>
          <p14:tracePt t="131294" x="1223963" y="4878388"/>
          <p14:tracePt t="131314" x="1249363" y="4878388"/>
          <p14:tracePt t="131325" x="1265238" y="4878388"/>
          <p14:tracePt t="131347" x="1282700" y="4878388"/>
          <p14:tracePt t="131364" x="1300163" y="4878388"/>
          <p14:tracePt t="131398" x="1325563" y="4886325"/>
          <p14:tracePt t="131403" x="1333500" y="4894263"/>
          <p14:tracePt t="131436" x="1358900" y="4894263"/>
          <p14:tracePt t="131466" x="1376363" y="4894263"/>
          <p14:tracePt t="131467" x="1384300" y="4894263"/>
          <p14:tracePt t="131484" x="1401763" y="4894263"/>
          <p14:tracePt t="131516" x="1419225" y="4894263"/>
          <p14:tracePt t="131534" x="1435100" y="4894263"/>
          <p14:tracePt t="131563" x="1444625" y="4894263"/>
          <p14:tracePt t="131573" x="1452563" y="4894263"/>
          <p14:tracePt t="131592" x="1462088" y="4894263"/>
          <p14:tracePt t="131620" x="1477963" y="4894263"/>
          <p14:tracePt t="131629" x="1495425" y="4894263"/>
          <p14:tracePt t="131654" x="1520825" y="4894263"/>
          <p14:tracePt t="131726" x="1538288" y="4894263"/>
          <p14:tracePt t="131738" x="1554163" y="4894263"/>
          <p14:tracePt t="131754" x="1571625" y="4894263"/>
          <p14:tracePt t="131768" x="1579563" y="4894263"/>
          <p14:tracePt t="131784" x="1614488" y="4894263"/>
          <p14:tracePt t="131798" x="1631950" y="4894263"/>
          <p14:tracePt t="131811" x="1657350" y="4911725"/>
          <p14:tracePt t="131834" x="1682750" y="4911725"/>
          <p14:tracePt t="131849" x="1698625" y="4911725"/>
          <p14:tracePt t="131871" x="1716088" y="4911725"/>
          <p14:tracePt t="131897" x="1749425" y="4911725"/>
          <p14:tracePt t="131909" x="1776413" y="4911725"/>
          <p14:tracePt t="131930" x="1801813" y="4911725"/>
          <p14:tracePt t="131955" x="1817688" y="4911725"/>
          <p14:tracePt t="131986" x="1835150" y="4911725"/>
          <p14:tracePt t="131987" x="1852613" y="4911725"/>
          <p14:tracePt t="132006" x="1868488" y="4911725"/>
          <p14:tracePt t="132034" x="1885950" y="4911725"/>
          <p14:tracePt t="132066" x="1893888" y="4911725"/>
          <p14:tracePt t="132067" x="1903413" y="4911725"/>
          <p14:tracePt t="132099" x="1928813" y="4911725"/>
          <p14:tracePt t="132116" x="1946275" y="4911725"/>
          <p14:tracePt t="132129" x="1962150" y="4911725"/>
          <p14:tracePt t="132147" x="1979613" y="4911725"/>
          <p14:tracePt t="132169" x="2005013" y="4911725"/>
          <p14:tracePt t="132184" x="2030413" y="4911725"/>
          <p14:tracePt t="132203" x="2073275" y="4911725"/>
          <p14:tracePt t="132215" x="2090738" y="4911725"/>
          <p14:tracePt t="132235" x="2132013" y="4911725"/>
          <p14:tracePt t="132263" x="2141538" y="4911725"/>
          <p14:tracePt t="132282" x="2149475" y="4911725"/>
          <p14:tracePt t="132316" x="2166938" y="4911725"/>
          <p14:tracePt t="132328" x="2182813" y="4911725"/>
          <p14:tracePt t="132368" x="2192338" y="4911725"/>
          <p14:tracePt t="132375" x="2200275" y="4903788"/>
          <p14:tracePt t="132395" x="2217738" y="4878388"/>
          <p14:tracePt t="132407" x="2225675" y="4878388"/>
          <p14:tracePt t="132455" x="2251075" y="4868863"/>
          <p14:tracePt t="132484" x="2286000" y="4868863"/>
          <p14:tracePt t="132515" x="2336800" y="4860925"/>
          <p14:tracePt t="132568" x="2352675" y="4860925"/>
          <p14:tracePt t="132594" x="2370138" y="4860925"/>
          <p14:tracePt t="132614" x="2387600" y="4860925"/>
          <p14:tracePt t="132644" x="2395538" y="4860925"/>
          <p14:tracePt t="132843" x="2405063" y="4860925"/>
          <p14:tracePt t="132863" x="2413000" y="4860925"/>
          <p14:tracePt t="132875" x="2430463" y="4860925"/>
          <p14:tracePt t="132896" x="2481263" y="4860925"/>
          <p14:tracePt t="132910" x="2489200" y="4868863"/>
          <p14:tracePt t="133014" x="2514600" y="4868863"/>
          <p14:tracePt t="133063" x="2540000" y="4868863"/>
          <p14:tracePt t="133074" x="2557463" y="4868863"/>
          <p14:tracePt t="133074" x="2590800" y="4868863"/>
          <p14:tracePt t="133099" x="2701925" y="4878388"/>
          <p14:tracePt t="133115" x="2760663" y="4894263"/>
          <p14:tracePt t="133126" x="2770188" y="4894263"/>
          <p14:tracePt t="133144" x="2778125" y="4894263"/>
          <p14:tracePt t="133214" x="2786063" y="4894263"/>
          <p14:tracePt t="133315" x="2803525" y="4894263"/>
          <p14:tracePt t="133344" x="2811463" y="4894263"/>
          <p14:tracePt t="133452" x="2828925" y="4894263"/>
          <p14:tracePt t="133613" x="2905125" y="4894263"/>
          <p14:tracePt t="133642" x="2998788" y="4894263"/>
          <p14:tracePt t="133656" x="3016250" y="4894263"/>
          <p14:tracePt t="133672" x="3033713" y="4894263"/>
          <p14:tracePt t="133684" x="3059113" y="4894263"/>
          <p14:tracePt t="133725" x="3084513" y="4894263"/>
          <p14:tracePt t="133736" x="3092450" y="4894263"/>
          <p14:tracePt t="133752" x="3100388" y="4894263"/>
          <p14:tracePt t="133765" x="3117850" y="4894263"/>
          <p14:tracePt t="133784" x="3135313" y="4894263"/>
          <p14:tracePt t="133797" x="3152775" y="4894263"/>
          <p14:tracePt t="133808" x="3160713" y="4894263"/>
          <p14:tracePt t="133833" x="3219450" y="4894263"/>
          <p14:tracePt t="133847" x="3244850" y="4894263"/>
          <p14:tracePt t="133863" x="3279775" y="4894263"/>
          <p14:tracePt t="133869" x="3287713" y="4894263"/>
          <p14:tracePt t="133919" x="3348038" y="4894263"/>
          <p14:tracePt t="133935" x="3373438" y="4894263"/>
          <p14:tracePt t="133954" x="3414713" y="4894263"/>
          <p14:tracePt t="133968" x="3432175" y="4894263"/>
          <p14:tracePt t="134009" x="3449638" y="4894263"/>
          <p14:tracePt t="134034" x="3467100" y="4894263"/>
          <p14:tracePt t="134045" x="3482975" y="4894263"/>
          <p14:tracePt t="134063" x="3492500" y="4894263"/>
          <p14:tracePt t="134076" x="3508375" y="4894263"/>
          <p14:tracePt t="134313" x="3482975" y="4894263"/>
          <p14:tracePt t="134323" x="3406775" y="4894263"/>
          <p14:tracePt t="134349" x="3355975" y="4894263"/>
          <p14:tracePt t="134365" x="3338513" y="4894263"/>
          <p14:tracePt t="134396" x="3305175" y="4894263"/>
          <p14:tracePt t="134405" x="3297238" y="4894263"/>
          <p14:tracePt t="134418" x="3287713" y="4894263"/>
          <p14:tracePt t="134433" x="3270250" y="4894263"/>
          <p14:tracePt t="134456" x="3244850" y="4919663"/>
          <p14:tracePt t="134463" x="3219450" y="4929188"/>
          <p14:tracePt t="134484" x="3203575" y="4929188"/>
          <p14:tracePt t="134499" x="3168650" y="4929188"/>
          <p14:tracePt t="134519" x="3143250" y="4929188"/>
          <p14:tracePt t="134540" x="3109913" y="4929188"/>
          <p14:tracePt t="134565" x="3074988" y="4929188"/>
          <p14:tracePt t="134578" x="3067050" y="4929188"/>
          <p14:tracePt t="134578" x="3059113" y="4929188"/>
          <p14:tracePt t="134596" x="3041650" y="4937125"/>
          <p14:tracePt t="134623" x="3024188" y="4937125"/>
          <p14:tracePt t="134644" x="2998788" y="4946650"/>
          <p14:tracePt t="134675" x="2982913" y="4946650"/>
          <p14:tracePt t="134687" x="2965450" y="4946650"/>
          <p14:tracePt t="134710" x="2947988" y="4946650"/>
          <p14:tracePt t="134715" x="2940050" y="4946650"/>
          <p14:tracePt t="134734" x="2922588" y="4946650"/>
          <p14:tracePt t="134763" x="2914650" y="4946650"/>
          <p14:tracePt t="134962" x="2914650" y="4954588"/>
          <p14:tracePt t="134985" x="2914650" y="4972050"/>
          <p14:tracePt t="135006" x="2955925" y="5005388"/>
          <p14:tracePt t="135013" x="2998788" y="5005388"/>
          <p14:tracePt t="135035" x="3074988" y="5038725"/>
          <p14:tracePt t="135043" x="3100388" y="5056188"/>
          <p14:tracePt t="135061" x="3152775" y="5056188"/>
          <p14:tracePt t="135077" x="3168650" y="5056188"/>
          <p14:tracePt t="135088" x="3178175" y="5056188"/>
          <p14:tracePt t="135115" x="3228975" y="5081588"/>
          <p14:tracePt t="135127" x="3254375" y="5081588"/>
          <p14:tracePt t="135151" x="3279775" y="5091113"/>
          <p14:tracePt t="135174" x="3297238" y="5091113"/>
          <p14:tracePt t="135188" x="3338513" y="5091113"/>
          <p14:tracePt t="135236" x="3363913" y="5091113"/>
          <p14:tracePt t="135255" x="3381375" y="5091113"/>
          <p14:tracePt t="135265" x="3406775" y="5091113"/>
          <p14:tracePt t="135285" x="3441700" y="5091113"/>
          <p14:tracePt t="135293" x="3467100" y="5091113"/>
          <p14:tracePt t="135328" x="3492500" y="5091113"/>
          <p14:tracePt t="135345" x="3500438" y="5091113"/>
          <p14:tracePt t="135363" x="3517900" y="5081588"/>
          <p14:tracePt t="135372" x="3533775" y="5081588"/>
          <p14:tracePt t="135428" x="3543300" y="5081588"/>
          <p14:tracePt t="135436" x="3551238" y="5081588"/>
          <p14:tracePt t="135455" x="3559175" y="5056188"/>
          <p14:tracePt t="135463" x="3568700" y="5056188"/>
          <p14:tracePt t="135483" x="3586163" y="5056188"/>
          <p14:tracePt t="135533" x="3594100" y="5048250"/>
          <p14:tracePt t="135563" x="3611563" y="5030788"/>
          <p14:tracePt t="135594" x="3627438" y="5030788"/>
          <p14:tracePt t="135605" x="3644900" y="5030788"/>
          <p14:tracePt t="135629" x="3662363" y="5013325"/>
          <p14:tracePt t="135675" x="3670300" y="5005388"/>
          <p14:tracePt t="135704" x="3678238" y="5005388"/>
          <p14:tracePt t="135715" x="3695700" y="5005388"/>
          <p14:tracePt t="135736" x="3721100" y="4997450"/>
          <p14:tracePt t="135754" x="3756025" y="4997450"/>
          <p14:tracePt t="135754" x="3781425" y="4987925"/>
          <p14:tracePt t="135767" x="3789363" y="4979988"/>
          <p14:tracePt t="135794" x="3848100" y="4979988"/>
          <p14:tracePt t="135823" x="3908425" y="4954588"/>
          <p14:tracePt t="135849" x="3916363" y="4954588"/>
          <p14:tracePt t="135869" x="3951288" y="4929188"/>
          <p14:tracePt t="135879" x="3959225" y="4929188"/>
          <p14:tracePt t="135892" x="3976688" y="4919663"/>
          <p14:tracePt t="135914" x="3984625" y="4903788"/>
          <p14:tracePt t="135931" x="4002088" y="4894263"/>
          <p14:tracePt t="135967" x="4052888" y="4843463"/>
          <p14:tracePt t="135990" x="4070350" y="4810125"/>
          <p14:tracePt t="136008" x="4103688" y="4784725"/>
          <p14:tracePt t="136014" x="4121150" y="4759325"/>
          <p14:tracePt t="136029" x="4146550" y="4759325"/>
          <p14:tracePt t="136046" x="4205288" y="4724400"/>
          <p14:tracePt t="136069" x="4273550" y="4657725"/>
          <p14:tracePt t="136077" x="4306888" y="4630738"/>
          <p14:tracePt t="136087" x="4316413" y="4622800"/>
          <p14:tracePt t="136115" x="4349750" y="4589463"/>
          <p14:tracePt t="136146" x="4375150" y="4554538"/>
          <p14:tracePt t="136174" x="4375150" y="4513263"/>
          <p14:tracePt t="136185" x="4392613" y="4486275"/>
          <p14:tracePt t="136209" x="4400550" y="4427538"/>
          <p14:tracePt t="136215" x="4400550" y="4402138"/>
          <p14:tracePt t="136236" x="4400550" y="4359275"/>
          <p14:tracePt t="136253" x="4400550" y="4341813"/>
          <p14:tracePt t="136266" x="4400550" y="4333875"/>
          <p14:tracePt t="136266" x="4400550" y="4316413"/>
          <p14:tracePt t="136283" x="4400550" y="4291013"/>
          <p14:tracePt t="136295" x="4400550" y="4240213"/>
          <p14:tracePt t="136313" x="4400550" y="4224338"/>
          <p14:tracePt t="136325" x="4400550" y="4171950"/>
          <p14:tracePt t="136346" x="4400550" y="4164013"/>
          <p14:tracePt t="136346" x="4400550" y="4138613"/>
          <p14:tracePt t="136364" x="4400550" y="4113213"/>
          <p14:tracePt t="136376" x="4392613" y="4113213"/>
          <p14:tracePt t="136389" x="4392613" y="4087813"/>
          <p14:tracePt t="136412" x="4384675" y="4087813"/>
          <p14:tracePt t="136430" x="4375150" y="4070350"/>
          <p14:tracePt t="136455" x="4367213" y="4062413"/>
          <p14:tracePt t="136533" x="4359275" y="4052888"/>
          <p14:tracePt t="136929" x="4349750" y="4052888"/>
          <p14:tracePt t="136936" x="4341813" y="4052888"/>
          <p14:tracePt t="136955" x="4341813" y="4062413"/>
          <p14:tracePt t="137062" x="4341813" y="4079875"/>
          <p14:tracePt t="137072" x="4332288" y="4105275"/>
          <p14:tracePt t="137158" x="4324350" y="4138613"/>
          <p14:tracePt t="137813" x="4324350" y="4181475"/>
          <p14:tracePt t="137826" x="4324350" y="4189413"/>
          <p14:tracePt t="137850" x="4324350" y="4214813"/>
          <p14:tracePt t="137865" x="4324350" y="4224338"/>
          <p14:tracePt t="137876" x="4324350" y="4249738"/>
          <p14:tracePt t="137910" x="4324350" y="4265613"/>
          <p14:tracePt t="137926" x="4324350" y="4275138"/>
          <p14:tracePt t="137938" x="4324350" y="4283075"/>
          <p14:tracePt t="137949" x="4324350" y="4291013"/>
          <p14:tracePt t="137983" x="4324350" y="4300538"/>
          <p14:tracePt t="138007" x="4324350" y="4308475"/>
          <p14:tracePt t="138035" x="4324350" y="4325938"/>
          <p14:tracePt t="138047" x="4316413" y="4333875"/>
          <p14:tracePt t="138064" x="4316413" y="4341813"/>
          <p14:tracePt t="138235" x="4306888" y="4325938"/>
          <p14:tracePt t="138248" x="4306888" y="4316413"/>
          <p14:tracePt t="138268" x="4306888" y="4283075"/>
          <p14:tracePt t="138295" x="4306888" y="4265613"/>
          <p14:tracePt t="138315" x="4306888" y="4240213"/>
          <p14:tracePt t="138345" x="4306888" y="4214813"/>
          <p14:tracePt t="138362" x="4306888" y="4197350"/>
          <p14:tracePt t="138384" x="4306888" y="4181475"/>
          <p14:tracePt t="138403" x="4306888" y="4164013"/>
          <p14:tracePt t="138427" x="4306888" y="4146550"/>
          <p14:tracePt t="138456" x="4306888" y="4138613"/>
          <p14:tracePt t="138483" x="4316413" y="4121150"/>
          <p14:tracePt t="138515" x="4316413" y="4105275"/>
          <p14:tracePt t="138593" x="4316413" y="4095750"/>
          <p14:tracePt t="138733" x="4316413" y="4087813"/>
          <p14:tracePt t="138748" x="4298950" y="4105275"/>
          <p14:tracePt t="138769" x="4281488" y="4138613"/>
          <p14:tracePt t="138777" x="4273550" y="4171950"/>
          <p14:tracePt t="138793" x="4248150" y="4224338"/>
          <p14:tracePt t="138814" x="4240213" y="4283075"/>
          <p14:tracePt t="138826" x="4240213" y="4291013"/>
          <p14:tracePt t="138826" x="4230688" y="4316413"/>
          <p14:tracePt t="138850" x="4214813" y="4368800"/>
          <p14:tracePt t="138871" x="4205288" y="4402138"/>
          <p14:tracePt t="138901" x="4179888" y="4445000"/>
          <p14:tracePt t="138933" x="4179888" y="4470400"/>
          <p14:tracePt t="138960" x="4179888" y="4478338"/>
          <p14:tracePt t="138985" x="4179888" y="4495800"/>
          <p14:tracePt t="139003" x="4179888" y="4529138"/>
          <p14:tracePt t="139015" x="4179888" y="4546600"/>
          <p14:tracePt t="139035" x="4179888" y="4589463"/>
          <p14:tracePt t="139045" x="4179888" y="4597400"/>
          <p14:tracePt t="139063" x="4179888" y="4614863"/>
          <p14:tracePt t="139075" x="4179888" y="4648200"/>
          <p14:tracePt t="139087" x="4187825" y="4657725"/>
          <p14:tracePt t="139123" x="4214813" y="4741863"/>
          <p14:tracePt t="139148" x="4222750" y="4792663"/>
          <p14:tracePt t="139179" x="4230688" y="4818063"/>
          <p14:tracePt t="139204" x="4230688" y="4852988"/>
          <p14:tracePt t="139212" x="4230688" y="4860925"/>
          <p14:tracePt t="139258" x="4230688" y="4894263"/>
          <p14:tracePt t="139296" x="4230688" y="4911725"/>
          <p14:tracePt t="139314" x="4240213" y="4946650"/>
          <p14:tracePt t="139345" x="4248150" y="4972050"/>
          <p14:tracePt t="139366" x="4248150" y="4979988"/>
          <p14:tracePt t="139379" x="4248150" y="4997450"/>
          <p14:tracePt t="139397" x="4248150" y="5013325"/>
          <p14:tracePt t="139423" x="4248150" y="5038725"/>
          <p14:tracePt t="139434" x="4248150" y="5048250"/>
          <p14:tracePt t="139462" x="4248150" y="5056188"/>
          <p14:tracePt t="139485" x="4248150" y="5073650"/>
          <p14:tracePt t="139498" x="4248150" y="5091113"/>
          <p14:tracePt t="139515" x="4265613" y="5099050"/>
          <p14:tracePt t="139534" x="4265613" y="5106988"/>
          <p14:tracePt t="139685" x="4265613" y="5116513"/>
          <p14:tracePt t="139844" x="4273550" y="5116513"/>
          <p14:tracePt t="139864" x="4281488" y="5116513"/>
          <p14:tracePt t="139960" x="4298950" y="5116513"/>
          <p14:tracePt t="141365" x="4281488" y="5116513"/>
          <p14:tracePt t="141377" x="4273550" y="5116513"/>
          <p14:tracePt t="141390" x="4256088" y="5124450"/>
          <p14:tracePt t="141409" x="4248150" y="5132388"/>
          <p14:tracePt t="141431" x="4240213" y="5132388"/>
          <p14:tracePt t="141452" x="4222750" y="5132388"/>
          <p14:tracePt t="141465" x="4214813" y="5132388"/>
          <p14:tracePt t="141486" x="4171950" y="5132388"/>
          <p14:tracePt t="141499" x="4146550" y="5132388"/>
          <p14:tracePt t="141512" x="4137025" y="5132388"/>
          <p14:tracePt t="141542" x="4027488" y="5132388"/>
          <p14:tracePt t="141565" x="3865563" y="5132388"/>
          <p14:tracePt t="141577" x="3848100" y="5132388"/>
          <p14:tracePt t="141589" x="3756025" y="5157788"/>
          <p14:tracePt t="141614" x="3568700" y="5192713"/>
          <p14:tracePt t="141627" x="3432175" y="5260975"/>
          <p14:tracePt t="141657" x="3008313" y="5311775"/>
          <p14:tracePt t="141683" x="2524125" y="5311775"/>
          <p14:tracePt t="141709" x="2344738" y="5251450"/>
          <p14:tracePt t="141732" x="2251075" y="5192713"/>
          <p14:tracePt t="141756" x="2141538" y="5157788"/>
          <p14:tracePt t="141779" x="2090738" y="5149850"/>
          <p14:tracePt t="141794" x="2065338" y="5149850"/>
          <p14:tracePt t="141794" x="2030413" y="5132388"/>
          <p14:tracePt t="141812" x="1979613" y="5124450"/>
          <p14:tracePt t="141829" x="1946275" y="5124450"/>
          <p14:tracePt t="141845" x="1903413" y="5124450"/>
          <p14:tracePt t="141865" x="1817688" y="5099050"/>
          <p14:tracePt t="141879" x="1749425" y="5091113"/>
          <p14:tracePt t="141898" x="1673225" y="5064125"/>
          <p14:tracePt t="141903" x="1639888" y="5064125"/>
          <p14:tracePt t="141928" x="1571625" y="5038725"/>
          <p14:tracePt t="141933" x="1546225" y="5030788"/>
          <p14:tracePt t="141953" x="1512888" y="5005388"/>
          <p14:tracePt t="141963" x="1452563" y="5005388"/>
          <p14:tracePt t="141981" x="1427163" y="4997450"/>
          <p14:tracePt t="142002" x="1419225" y="4997450"/>
          <p14:tracePt t="142003" x="1401763" y="4997450"/>
          <p14:tracePt t="142015" x="1384300" y="4997450"/>
          <p14:tracePt t="142043" x="1368425" y="4997450"/>
          <p14:tracePt t="142066" x="1343025" y="4997450"/>
          <p14:tracePt t="142079" x="1325563" y="4997450"/>
          <p14:tracePt t="142099" x="1274763" y="4997450"/>
          <p14:tracePt t="142126" x="1181100" y="4997450"/>
          <p14:tracePt t="142157" x="1104900" y="5005388"/>
          <p14:tracePt t="142167" x="1079500" y="5022850"/>
          <p14:tracePt t="142205" x="917575" y="5073650"/>
          <p14:tracePt t="142220" x="858838" y="5081588"/>
          <p14:tracePt t="142242" x="773113" y="5106988"/>
          <p14:tracePt t="142262" x="722313" y="5132388"/>
          <p14:tracePt t="142286" x="688975" y="5141913"/>
          <p14:tracePt t="142293" x="679450" y="5141913"/>
          <p14:tracePt t="142313" x="661988" y="5157788"/>
          <p14:tracePt t="142324" x="654050" y="5167313"/>
          <p14:tracePt t="142346" x="636588" y="5192713"/>
          <p14:tracePt t="142364" x="620713" y="5218113"/>
          <p14:tracePt t="142395" x="603250" y="5260975"/>
          <p14:tracePt t="142403" x="595313" y="5268913"/>
          <p14:tracePt t="142426" x="595313" y="5302250"/>
          <p14:tracePt t="142454" x="595313" y="5319713"/>
          <p14:tracePt t="142480" x="595313" y="5327650"/>
          <p14:tracePt t="142516" x="595313" y="5337175"/>
          <p14:tracePt t="142535" x="595313" y="5345113"/>
          <p14:tracePt t="142566" x="595313" y="5362575"/>
          <p14:tracePt t="142598" x="603250" y="5362575"/>
          <p14:tracePt t="142612" x="611188" y="5362575"/>
          <p14:tracePt t="142643" x="628650" y="5370513"/>
          <p14:tracePt t="142675" x="654050" y="5387975"/>
          <p14:tracePt t="142707" x="671513" y="5421313"/>
          <p14:tracePt t="142743" x="679450" y="5446713"/>
          <p14:tracePt t="142759" x="679450" y="5464175"/>
          <p14:tracePt t="142779" x="696913" y="5481638"/>
          <p14:tracePt t="142795" x="696913" y="5497513"/>
          <p14:tracePt t="142823" x="696913" y="5507038"/>
          <p14:tracePt t="142849" x="696913" y="5514975"/>
          <p14:tracePt t="142863" x="696913" y="5524500"/>
          <p14:tracePt t="142875" x="696913" y="5532438"/>
          <p14:tracePt t="142887" x="696913" y="5540375"/>
          <p14:tracePt t="142912" x="704850" y="5557838"/>
          <p14:tracePt t="142925" x="704850" y="5575300"/>
          <p14:tracePt t="143062" x="704850" y="5583238"/>
          <p14:tracePt t="143278" x="704850" y="5557838"/>
          <p14:tracePt t="143294" x="714375" y="5549900"/>
          <p14:tracePt t="143315" x="714375" y="5507038"/>
          <p14:tracePt t="143327" x="714375" y="5497513"/>
          <p14:tracePt t="143352" x="714375" y="5472113"/>
          <p14:tracePt t="143366" x="722313" y="5456238"/>
          <p14:tracePt t="143379" x="722313" y="5438775"/>
          <p14:tracePt t="143404" x="730250" y="5395913"/>
          <p14:tracePt t="143431" x="739775" y="5370513"/>
          <p14:tracePt t="143453" x="739775" y="5362575"/>
          <p14:tracePt t="143480" x="765175" y="5327650"/>
          <p14:tracePt t="143508" x="773113" y="5319713"/>
          <p14:tracePt t="143515" x="773113" y="5294313"/>
          <p14:tracePt t="143536" x="781050" y="5294313"/>
          <p14:tracePt t="143564" x="781050" y="5276850"/>
          <p14:tracePt t="143577" x="781050" y="5260975"/>
          <p14:tracePt t="143595" x="790575" y="5251450"/>
          <p14:tracePt t="143612" x="798513" y="5235575"/>
          <p14:tracePt t="143643" x="798513" y="5208588"/>
          <p14:tracePt t="143653" x="806450" y="5192713"/>
          <p14:tracePt t="143724" x="815975" y="5183188"/>
          <p14:tracePt t="143778" x="815975" y="5175250"/>
          <p14:tracePt t="143932" x="815975" y="5167313"/>
          <p14:tracePt t="143982" x="815975" y="5175250"/>
          <p14:tracePt t="144009" x="815975" y="5200650"/>
          <p14:tracePt t="144015" x="815975" y="5243513"/>
          <p14:tracePt t="144034" x="815975" y="5251450"/>
          <p14:tracePt t="144074" x="815975" y="5260975"/>
          <p14:tracePt t="144074" x="815975" y="5268913"/>
          <p14:tracePt t="144092" x="815975" y="5276850"/>
          <p14:tracePt t="144109" x="815975" y="5286375"/>
          <p14:tracePt t="144144" x="815975" y="5302250"/>
          <p14:tracePt t="144156" x="815975" y="5327650"/>
          <p14:tracePt t="144182" x="815975" y="5337175"/>
          <p14:tracePt t="144206" x="815975" y="5345113"/>
          <p14:tracePt t="144219" x="815975" y="5362575"/>
          <p14:tracePt t="144235" x="823913" y="5370513"/>
          <p14:tracePt t="144248" x="823913" y="5380038"/>
          <p14:tracePt t="144269" x="823913" y="5387975"/>
          <p14:tracePt t="144279" x="823913" y="5395913"/>
          <p14:tracePt t="144316" x="823913" y="5413375"/>
          <p14:tracePt t="144345" x="823913" y="5438775"/>
          <p14:tracePt t="144365" x="823913" y="5456238"/>
          <p14:tracePt t="144378" x="823913" y="5464175"/>
          <p14:tracePt t="144388" x="823913" y="5472113"/>
          <p14:tracePt t="144413" x="823913" y="5481638"/>
          <p14:tracePt t="144481" x="823913" y="5489575"/>
          <p14:tracePt t="144502" x="823913" y="5532438"/>
          <p14:tracePt t="144533" x="823913" y="5557838"/>
          <p14:tracePt t="144594" x="823913" y="5583238"/>
          <p14:tracePt t="144614" x="823913" y="5608638"/>
          <p14:tracePt t="144626" x="823913" y="5616575"/>
          <p14:tracePt t="144654" x="823913" y="5626100"/>
          <p14:tracePt t="144676" x="823913" y="5634038"/>
          <p14:tracePt t="144732" x="823913" y="5659438"/>
          <p14:tracePt t="144755" x="823913" y="5684838"/>
          <p14:tracePt t="144764" x="823913" y="5694363"/>
          <p14:tracePt t="144795" x="823913" y="5727700"/>
          <p14:tracePt t="144812" x="823913" y="5735638"/>
          <p14:tracePt t="144825" x="823913" y="5745163"/>
          <p14:tracePt t="144845" x="823913" y="5761038"/>
          <p14:tracePt t="144863" x="815975" y="5803900"/>
          <p14:tracePt t="144876" x="815975" y="5821363"/>
          <p14:tracePt t="144897" x="815975" y="5829300"/>
          <p14:tracePt t="144903" x="815975" y="5838825"/>
          <p14:tracePt t="144926" x="815975" y="5864225"/>
          <p14:tracePt t="144937" x="806450" y="5872163"/>
          <p14:tracePt t="144965" x="806450" y="5897563"/>
          <p14:tracePt t="145007" x="806450" y="5915025"/>
          <p14:tracePt t="145017" x="806450" y="5922963"/>
          <p14:tracePt t="145035" x="806450" y="5940425"/>
          <p14:tracePt t="145074" x="806450" y="5957888"/>
          <p14:tracePt t="145092" x="806450" y="5965825"/>
          <p14:tracePt t="145113" x="798513" y="5983288"/>
          <p14:tracePt t="145126" x="790575" y="5991225"/>
          <p14:tracePt t="145174" x="781050" y="5991225"/>
          <p14:tracePt t="145244" x="781050" y="6024563"/>
          <p14:tracePt t="145258" x="781050" y="6042025"/>
          <p14:tracePt t="145281" x="781050" y="6067425"/>
          <p14:tracePt t="145294" x="781050" y="6084888"/>
          <p14:tracePt t="145310" x="781050" y="6092825"/>
          <p14:tracePt t="145327" x="781050" y="6127750"/>
          <p14:tracePt t="145345" x="781050" y="6161088"/>
          <p14:tracePt t="145357" x="798513" y="6186488"/>
          <p14:tracePt t="145377" x="798513" y="6211888"/>
          <p14:tracePt t="145388" x="798513" y="6246813"/>
          <p14:tracePt t="145411" x="798513" y="6262688"/>
          <p14:tracePt t="145424" x="798513" y="6272213"/>
          <p14:tracePt t="145453" x="798513" y="6288088"/>
          <p14:tracePt t="145507" x="798513" y="6305550"/>
          <p14:tracePt t="145534" x="806450" y="6305550"/>
          <p14:tracePt t="145709" x="831850" y="6323013"/>
          <p14:tracePt t="145717" x="841375" y="6323013"/>
          <p14:tracePt t="145733" x="841375" y="6348413"/>
          <p14:tracePt t="145747" x="858838" y="6381750"/>
          <p14:tracePt t="145768" x="858838" y="6391275"/>
          <p14:tracePt t="145787" x="858838" y="6399213"/>
          <p14:tracePt t="146593" x="858838" y="6391275"/>
          <p14:tracePt t="146612" x="858838" y="6356350"/>
          <p14:tracePt t="146646" x="858838" y="6330950"/>
          <p14:tracePt t="146659" x="858838" y="6297613"/>
          <p14:tracePt t="146677" x="858838" y="6262688"/>
          <p14:tracePt t="146683" x="858838" y="6237288"/>
          <p14:tracePt t="146703" x="858838" y="6186488"/>
          <p14:tracePt t="146727" x="858838" y="6169025"/>
          <p14:tracePt t="146758" x="858838" y="6153150"/>
          <p14:tracePt t="146763" x="858838" y="6143625"/>
          <p14:tracePt t="146783" x="858838" y="6127750"/>
          <p14:tracePt t="146812" x="858838" y="6118225"/>
          <p14:tracePt t="147003" x="858838" y="6110288"/>
          <p14:tracePt t="147123" x="858838" y="6102350"/>
          <p14:tracePt t="147139" x="858838" y="6092825"/>
          <p14:tracePt t="148398" x="858838" y="6084888"/>
          <p14:tracePt t="148425" x="900113" y="6084888"/>
          <p14:tracePt t="148439" x="917575" y="6084888"/>
          <p14:tracePt t="148464" x="950913" y="6084888"/>
          <p14:tracePt t="148479" x="968375" y="6084888"/>
          <p14:tracePt t="148484" x="985838" y="6084888"/>
          <p14:tracePt t="148514" x="993775" y="6084888"/>
          <p14:tracePt t="148533" x="1011238" y="6084888"/>
          <p14:tracePt t="148547" x="1019175" y="6084888"/>
          <p14:tracePt t="148565" x="1028700" y="6084888"/>
          <p14:tracePt t="148579" x="1044575" y="6084888"/>
          <p14:tracePt t="148596" x="1054100" y="6084888"/>
          <p14:tracePt t="148614" x="1069975" y="6084888"/>
          <p14:tracePt t="148644" x="1087438" y="6084888"/>
          <p14:tracePt t="148678" x="1112838" y="6084888"/>
          <p14:tracePt t="148705" x="1130300" y="6084888"/>
          <p14:tracePt t="148719" x="1147763" y="6084888"/>
          <p14:tracePt t="148733" x="1173163" y="6084888"/>
          <p14:tracePt t="148764" x="1189038" y="6084888"/>
          <p14:tracePt t="148780" x="1206500" y="6084888"/>
          <p14:tracePt t="148816" x="1223963" y="6084888"/>
          <p14:tracePt t="148843" x="1265238" y="6092825"/>
          <p14:tracePt t="148863" x="1300163" y="6102350"/>
          <p14:tracePt t="148875" x="1317625" y="6127750"/>
          <p14:tracePt t="148904" x="1333500" y="6135688"/>
          <p14:tracePt t="148930" x="1350963" y="6135688"/>
          <p14:tracePt t="148948" x="1368425" y="6143625"/>
          <p14:tracePt t="148962" x="1376363" y="6143625"/>
          <p14:tracePt t="148989" x="1401763" y="6143625"/>
          <p14:tracePt t="149011" x="1419225" y="6143625"/>
          <p14:tracePt t="149032" x="1427163" y="6143625"/>
          <p14:tracePt t="149044" x="1444625" y="6143625"/>
          <p14:tracePt t="149065" x="1462088" y="6143625"/>
          <p14:tracePt t="149080" x="1487488" y="6143625"/>
          <p14:tracePt t="149094" x="1503363" y="6143625"/>
          <p14:tracePt t="149114" x="1512888" y="6143625"/>
          <p14:tracePt t="149127" x="1520825" y="6143625"/>
          <p14:tracePt t="149137" x="1528763" y="6143625"/>
          <p14:tracePt t="149164" x="1579563" y="6143625"/>
          <p14:tracePt t="149181" x="1631950" y="6143625"/>
          <p14:tracePt t="149209" x="1657350" y="6143625"/>
          <p14:tracePt t="149218" x="1673225" y="6143625"/>
          <p14:tracePt t="149219" x="1690688" y="6143625"/>
          <p14:tracePt t="149234" x="1708150" y="6143625"/>
          <p14:tracePt t="149249" x="1716088" y="6143625"/>
          <p14:tracePt t="149264" x="1733550" y="6143625"/>
          <p14:tracePt t="149283" x="1758950" y="6135688"/>
          <p14:tracePt t="149298" x="1776413" y="6135688"/>
          <p14:tracePt t="149323" x="1801813" y="6135688"/>
          <p14:tracePt t="149349" x="1827213" y="6135688"/>
          <p14:tracePt t="149364" x="1835150" y="6110288"/>
          <p14:tracePt t="149376" x="1843088" y="6110288"/>
          <p14:tracePt t="149407" x="1868488" y="6092825"/>
          <p14:tracePt t="149432" x="1893888" y="6084888"/>
          <p14:tracePt t="149469" x="1903413" y="6076950"/>
          <p14:tracePt t="149491" x="1911350" y="6049963"/>
          <p14:tracePt t="149510" x="1946275" y="6034088"/>
          <p14:tracePt t="149535" x="1962150" y="6008688"/>
          <p14:tracePt t="149548" x="1971675" y="5983288"/>
          <p14:tracePt t="149573" x="1971675" y="5965825"/>
          <p14:tracePt t="149599" x="1971675" y="5948363"/>
          <p14:tracePt t="149618" x="1971675" y="5915025"/>
          <p14:tracePt t="149644" x="1971675" y="5897563"/>
          <p14:tracePt t="149676" x="1979613" y="5880100"/>
          <p14:tracePt t="149710" x="1979613" y="5854700"/>
          <p14:tracePt t="149718" x="1979613" y="5846763"/>
          <p14:tracePt t="149756" x="1979613" y="5813425"/>
          <p14:tracePt t="149782" x="1979613" y="5803900"/>
          <p14:tracePt t="149816" x="1979613" y="5778500"/>
          <p14:tracePt t="149823" x="1971675" y="5770563"/>
          <p14:tracePt t="149865" x="1962150" y="5761038"/>
          <p14:tracePt t="149877" x="1954213" y="5761038"/>
          <p14:tracePt t="149933" x="1928813" y="5745163"/>
          <p14:tracePt t="149951" x="1928813" y="5735638"/>
          <p14:tracePt t="149983" x="1893888" y="5727700"/>
          <p14:tracePt t="150005" x="1843088" y="5710238"/>
          <p14:tracePt t="150017" x="1817688" y="5694363"/>
          <p14:tracePt t="150039" x="1801813" y="5684838"/>
          <p14:tracePt t="150067" x="1766888" y="5676900"/>
          <p14:tracePt t="150075" x="1758950" y="5668963"/>
          <p14:tracePt t="150096" x="1741488" y="5668963"/>
          <p14:tracePt t="150115" x="1698625" y="5651500"/>
          <p14:tracePt t="150130" x="1690688" y="5641975"/>
          <p14:tracePt t="150148" x="1665288" y="5634038"/>
          <p14:tracePt t="150178" x="1657350" y="5626100"/>
          <p14:tracePt t="150180" x="1639888" y="5608638"/>
          <p14:tracePt t="150189" x="1622425" y="5608638"/>
          <p14:tracePt t="150198" x="1606550" y="5608638"/>
          <p14:tracePt t="150234" x="1528763" y="5591175"/>
          <p14:tracePt t="150261" x="1495425" y="5591175"/>
          <p14:tracePt t="150293" x="1435100" y="5583238"/>
          <p14:tracePt t="150321" x="1401763" y="5583238"/>
          <p14:tracePt t="150355" x="1358900" y="5557838"/>
          <p14:tracePt t="150374" x="1333500" y="5557838"/>
          <p14:tracePt t="150399" x="1308100" y="5557838"/>
          <p14:tracePt t="150405" x="1290638" y="5549900"/>
          <p14:tracePt t="150427" x="1265238" y="5549900"/>
          <p14:tracePt t="150460" x="1223963" y="5549900"/>
          <p14:tracePt t="150476" x="1206500" y="5549900"/>
          <p14:tracePt t="150491" x="1181100" y="5549900"/>
          <p14:tracePt t="150502" x="1147763" y="5549900"/>
          <p14:tracePt t="150515" x="1120775" y="5549900"/>
          <p14:tracePt t="150543" x="1112838" y="5549900"/>
          <p14:tracePt t="150564" x="1087438" y="5549900"/>
          <p14:tracePt t="150597" x="1062038" y="5549900"/>
          <p14:tracePt t="150613" x="1044575" y="5549900"/>
          <p14:tracePt t="150626" x="1036638" y="5549900"/>
          <p14:tracePt t="150652" x="1011238" y="5549900"/>
          <p14:tracePt t="150683" x="985838" y="5549900"/>
          <p14:tracePt t="150698" x="968375" y="5565775"/>
          <p14:tracePt t="150724" x="942975" y="5583238"/>
          <p14:tracePt t="150751" x="925513" y="5608638"/>
          <p14:tracePt t="150782" x="917575" y="5608638"/>
          <p14:tracePt t="150795" x="917575" y="5616575"/>
          <p14:tracePt t="150829" x="900113" y="5634038"/>
          <p14:tracePt t="150867" x="892175" y="5659438"/>
          <p14:tracePt t="150922" x="866775" y="5684838"/>
          <p14:tracePt t="150933" x="866775" y="5694363"/>
          <p14:tracePt t="150964" x="831850" y="5719763"/>
          <p14:tracePt t="151009" x="831850" y="5727700"/>
          <p14:tracePt t="151013" x="823913" y="5735638"/>
          <p14:tracePt t="151044" x="823913" y="5745163"/>
          <p14:tracePt t="151076" x="806450" y="5761038"/>
          <p14:tracePt t="151096" x="806450" y="5770563"/>
          <p14:tracePt t="151143" x="806450" y="5788025"/>
          <p14:tracePt t="151174" x="806450" y="5803900"/>
          <p14:tracePt t="151188" x="806450" y="5821363"/>
          <p14:tracePt t="151214" x="806450" y="5846763"/>
          <p14:tracePt t="151233" x="806450" y="5864225"/>
          <p14:tracePt t="151246" x="823913" y="5872163"/>
          <p14:tracePt t="151266" x="823913" y="5880100"/>
          <p14:tracePt t="151283" x="831850" y="5905500"/>
          <p14:tracePt t="151296" x="831850" y="5915025"/>
          <p14:tracePt t="151326" x="858838" y="5940425"/>
          <p14:tracePt t="151349" x="874713" y="5957888"/>
          <p14:tracePt t="151390" x="884238" y="5957888"/>
          <p14:tracePt t="151407" x="917575" y="5957888"/>
          <p14:tracePt t="151420" x="985838" y="5973763"/>
          <p14:tracePt t="151432" x="1019175" y="5973763"/>
          <p14:tracePt t="151463" x="1155700" y="6008688"/>
          <p14:tracePt t="151488" x="1189038" y="6008688"/>
          <p14:tracePt t="151510" x="1239838" y="6024563"/>
          <p14:tracePt t="151515" x="1265238" y="6024563"/>
          <p14:tracePt t="151532" x="1308100" y="6024563"/>
          <p14:tracePt t="151549" x="1350963" y="6024563"/>
          <p14:tracePt t="151569" x="1409700" y="6024563"/>
          <p14:tracePt t="151575" x="1419225" y="6024563"/>
          <p14:tracePt t="151593" x="1487488" y="6024563"/>
          <p14:tracePt t="151610" x="1495425" y="6024563"/>
          <p14:tracePt t="151626" x="1528763" y="6024563"/>
          <p14:tracePt t="151640" x="1538288" y="6024563"/>
          <p14:tracePt t="151664" x="1579563" y="6024563"/>
          <p14:tracePt t="151682" x="1597025" y="6024563"/>
          <p14:tracePt t="151682" x="1614488" y="6024563"/>
          <p14:tracePt t="151702" x="1639888" y="6024563"/>
          <p14:tracePt t="151725" x="1673225" y="6024563"/>
          <p14:tracePt t="151757" x="1741488" y="6024563"/>
          <p14:tracePt t="151763" x="1758950" y="6024563"/>
          <p14:tracePt t="151783" x="1784350" y="6024563"/>
          <p14:tracePt t="151801" x="1809750" y="6024563"/>
          <p14:tracePt t="151814" x="1817688" y="6024563"/>
          <p14:tracePt t="151845" x="1852613" y="6024563"/>
          <p14:tracePt t="151864" x="1868488" y="6024563"/>
          <p14:tracePt t="151877" x="1885950" y="6024563"/>
          <p14:tracePt t="151939" x="1903413" y="6024563"/>
          <p14:tracePt t="151958" x="1920875" y="6024563"/>
          <p14:tracePt t="151989" x="1928813" y="6024563"/>
          <p14:tracePt t="152004" x="1946275" y="6024563"/>
          <p14:tracePt t="152018" x="1971675" y="6034088"/>
          <p14:tracePt t="152034" x="1987550" y="6034088"/>
          <p14:tracePt t="152063" x="2005013" y="6034088"/>
          <p14:tracePt t="152073" x="2047875" y="6034088"/>
          <p14:tracePt t="152096" x="2090738" y="6034088"/>
          <p14:tracePt t="152116" x="2124075" y="6034088"/>
          <p14:tracePt t="152124" x="2157413" y="6049963"/>
          <p14:tracePt t="152145" x="2182813" y="6049963"/>
          <p14:tracePt t="152160" x="2192338" y="6049963"/>
          <p14:tracePt t="152185" x="2243138" y="6049963"/>
          <p14:tracePt t="152204" x="2276475" y="6042025"/>
          <p14:tracePt t="152232" x="2286000" y="6034088"/>
          <p14:tracePt t="152257" x="2311400" y="6008688"/>
          <p14:tracePt t="152290" x="2327275" y="5983288"/>
          <p14:tracePt t="152324" x="2327275" y="5973763"/>
          <p14:tracePt t="152344" x="2336800" y="5957888"/>
          <p14:tracePt t="152374" x="2344738" y="5948363"/>
          <p14:tracePt t="152388" x="2362200" y="5948363"/>
          <p14:tracePt t="152425" x="2413000" y="5940425"/>
          <p14:tracePt t="152445" x="2413000" y="5932488"/>
          <p14:tracePt t="152470" x="2420938" y="5932488"/>
          <p14:tracePt t="152494" x="2471738" y="5932488"/>
          <p14:tracePt t="152506" x="2574925" y="5932488"/>
          <p14:tracePt t="152544" x="2616200" y="5932488"/>
          <p14:tracePt t="152565" x="2752725" y="5948363"/>
          <p14:tracePt t="152578" x="2828925" y="5948363"/>
          <p14:tracePt t="152591" x="2871788" y="5948363"/>
          <p14:tracePt t="152625" x="2973388" y="5983288"/>
          <p14:tracePt t="152643" x="3016250" y="5983288"/>
          <p14:tracePt t="152655" x="3033713" y="5983288"/>
          <p14:tracePt t="152679" x="3067050" y="5999163"/>
          <p14:tracePt t="152684" x="3084513" y="5999163"/>
          <p14:tracePt t="152707" x="3127375" y="6008688"/>
          <p14:tracePt t="152734" x="3143250" y="6016625"/>
          <p14:tracePt t="152789" x="3152775" y="6016625"/>
          <p14:tracePt t="153005" x="3127375" y="6042025"/>
          <p14:tracePt t="153017" x="3100388" y="6042025"/>
          <p14:tracePt t="153042" x="3033713" y="6042025"/>
          <p14:tracePt t="153063" x="2973388" y="6042025"/>
          <p14:tracePt t="153076" x="2914650" y="6042025"/>
          <p14:tracePt t="153091" x="2879725" y="6042025"/>
          <p14:tracePt t="153109" x="2828925" y="6076950"/>
          <p14:tracePt t="153125" x="2811463" y="6076950"/>
          <p14:tracePt t="153149" x="2744788" y="6092825"/>
          <p14:tracePt t="153157" x="2735263" y="6092825"/>
          <p14:tracePt t="153176" x="2701925" y="6092825"/>
          <p14:tracePt t="153188" x="2651125" y="6092825"/>
          <p14:tracePt t="153213" x="2582863" y="6110288"/>
          <p14:tracePt t="153235" x="2524125" y="6118225"/>
          <p14:tracePt t="153250" x="2489200" y="6118225"/>
          <p14:tracePt t="153273" x="2405063" y="6118225"/>
          <p14:tracePt t="153293" x="2327275" y="6118225"/>
          <p14:tracePt t="153315" x="2319338" y="6135688"/>
          <p14:tracePt t="153331" x="2311400" y="6135688"/>
          <p14:tracePt t="153349" x="2293938" y="6135688"/>
          <p14:tracePt t="153377" x="2268538" y="6135688"/>
          <p14:tracePt t="153405" x="2243138" y="6127750"/>
          <p14:tracePt t="153564" x="2251075" y="6127750"/>
          <p14:tracePt t="153577" x="2286000" y="6127750"/>
          <p14:tracePt t="153601" x="2327275" y="6118225"/>
          <p14:tracePt t="153616" x="2430463" y="6102350"/>
          <p14:tracePt t="153644" x="2549525" y="6102350"/>
          <p14:tracePt t="153657" x="2574925" y="6102350"/>
          <p14:tracePt t="153681" x="2625725" y="6102350"/>
          <p14:tracePt t="153708" x="2659063" y="6102350"/>
          <p14:tracePt t="153733" x="2693988" y="6102350"/>
          <p14:tracePt t="153748" x="2701925" y="6110288"/>
          <p14:tracePt t="153763" x="2744788" y="6110288"/>
          <p14:tracePt t="153791" x="2770188" y="6110288"/>
          <p14:tracePt t="153823" x="2820988" y="6110288"/>
          <p14:tracePt t="153843" x="2854325" y="6110288"/>
          <p14:tracePt t="153865" x="2897188" y="6118225"/>
          <p14:tracePt t="153874" x="2905125" y="6118225"/>
          <p14:tracePt t="153874" x="2930525" y="6118225"/>
          <p14:tracePt t="153890" x="2973388" y="6118225"/>
          <p14:tracePt t="153907" x="3008313" y="6118225"/>
          <p14:tracePt t="153919" x="3024188" y="6118225"/>
          <p14:tracePt t="153944" x="3127375" y="6135688"/>
          <p14:tracePt t="153959" x="3168650" y="6135688"/>
          <p14:tracePt t="153964" x="3194050" y="6135688"/>
          <p14:tracePt t="153985" x="3236913" y="6135688"/>
          <p14:tracePt t="154007" x="3305175" y="6135688"/>
          <p14:tracePt t="154012" x="3348038" y="6135688"/>
          <p14:tracePt t="154034" x="3441700" y="6143625"/>
          <p14:tracePt t="154043" x="3508375" y="6143625"/>
          <p14:tracePt t="154066" x="3611563" y="6143625"/>
          <p14:tracePt t="154091" x="3644900" y="6143625"/>
          <p14:tracePt t="154114" x="3652838" y="6143625"/>
          <p14:tracePt t="154145" x="3670300" y="6135688"/>
          <p14:tracePt t="154160" x="3695700" y="6135688"/>
          <p14:tracePt t="154187" x="3738563" y="6135688"/>
          <p14:tracePt t="154213" x="3746500" y="6118225"/>
          <p14:tracePt t="154290" x="3763963" y="6110288"/>
          <p14:tracePt t="154323" x="3763963" y="6092825"/>
          <p14:tracePt t="154345" x="3763963" y="6076950"/>
          <p14:tracePt t="154375" x="3763963" y="6067425"/>
          <p14:tracePt t="154389" x="3763963" y="6042025"/>
          <p14:tracePt t="154413" x="3797300" y="5999163"/>
          <p14:tracePt t="154428" x="3840163" y="5948363"/>
          <p14:tracePt t="154457" x="3951288" y="5846763"/>
          <p14:tracePt t="154470" x="4027488" y="5795963"/>
          <p14:tracePt t="154494" x="4137025" y="5668963"/>
          <p14:tracePt t="154509" x="4222750" y="5565775"/>
          <p14:tracePt t="154535" x="4256088" y="5507038"/>
          <p14:tracePt t="154542" x="4256088" y="5489575"/>
          <p14:tracePt t="154557" x="4256088" y="5481638"/>
          <p14:tracePt t="154573" x="4281488" y="5456238"/>
          <p14:tracePt t="154599" x="4281488" y="5430838"/>
          <p14:tracePt t="154607" x="4281488" y="5421313"/>
          <p14:tracePt t="154626" x="4291013" y="5387975"/>
          <p14:tracePt t="154683" x="4291013" y="5380038"/>
          <p14:tracePt t="154726" x="4291013" y="5370513"/>
          <p14:tracePt t="154763" x="4291013" y="5362575"/>
          <p14:tracePt t="154794" x="4291013" y="5327650"/>
          <p14:tracePt t="154814" x="4298950" y="5319713"/>
          <p14:tracePt t="154830" x="4316413" y="5286375"/>
          <p14:tracePt t="154848" x="4316413" y="5276850"/>
          <p14:tracePt t="154869" x="4332288" y="5226050"/>
          <p14:tracePt t="154875" x="4341813" y="5208588"/>
          <p14:tracePt t="154895" x="4341813" y="5200650"/>
          <p14:tracePt t="154926" x="4341813" y="5192713"/>
          <p14:tracePt t="155064" x="4367213" y="5319713"/>
          <p14:tracePt t="155079" x="4367213" y="5405438"/>
          <p14:tracePt t="155105" x="4367213" y="5456238"/>
          <p14:tracePt t="155125" x="4367213" y="5540375"/>
          <p14:tracePt t="155149" x="4367213" y="5608638"/>
          <p14:tracePt t="155157" x="4367213" y="5616575"/>
          <p14:tracePt t="155175" x="4367213" y="5651500"/>
          <p14:tracePt t="155188" x="4367213" y="5684838"/>
          <p14:tracePt t="155212" x="4367213" y="5735638"/>
          <p14:tracePt t="155235" x="4367213" y="5745163"/>
          <p14:tracePt t="155253" x="4367213" y="5778500"/>
          <p14:tracePt t="155283" x="4367213" y="5795963"/>
          <p14:tracePt t="155374" x="4375150" y="5803900"/>
          <p14:tracePt t="155438" x="4375150" y="5735638"/>
          <p14:tracePt t="155457" x="4375150" y="5668963"/>
          <p14:tracePt t="155462" x="4375150" y="5641975"/>
          <p14:tracePt t="155483" x="4375150" y="5565775"/>
          <p14:tracePt t="155499" x="4375150" y="5540375"/>
          <p14:tracePt t="155513" x="4375150" y="5524500"/>
          <p14:tracePt t="155530" x="4384675" y="5456238"/>
          <p14:tracePt t="155531" x="4384675" y="5446713"/>
          <p14:tracePt t="155546" x="4384675" y="5421313"/>
          <p14:tracePt t="155562" x="4384675" y="5413375"/>
          <p14:tracePt t="155563" x="4384675" y="5380038"/>
          <p14:tracePt t="155577" x="4384675" y="5345113"/>
          <p14:tracePt t="155595" x="4384675" y="5286375"/>
          <p14:tracePt t="155615" x="4392613" y="5276850"/>
          <p14:tracePt t="155626" x="4392613" y="5260975"/>
          <p14:tracePt t="155644" x="4410075" y="5218113"/>
          <p14:tracePt t="155657" x="4410075" y="5200650"/>
          <p14:tracePt t="155687" x="4410075" y="5175250"/>
          <p14:tracePt t="155712" x="4410075" y="5157788"/>
          <p14:tracePt t="155740" x="4410075" y="5124450"/>
          <p14:tracePt t="155759" x="4410075" y="5116513"/>
          <p14:tracePt t="155908" x="4392613" y="5149850"/>
          <p14:tracePt t="155923" x="4375150" y="5183188"/>
          <p14:tracePt t="155943" x="4367213" y="5226050"/>
          <p14:tracePt t="155965" x="4367213" y="5311775"/>
          <p14:tracePt t="155994" x="4367213" y="5337175"/>
          <p14:tracePt t="156012" x="4367213" y="5395913"/>
          <p14:tracePt t="156046" x="4349750" y="5438775"/>
          <p14:tracePt t="156062" x="4349750" y="5481638"/>
          <p14:tracePt t="156079" x="4341813" y="5507038"/>
          <p14:tracePt t="156103" x="4341813" y="5524500"/>
          <p14:tracePt t="156129" x="4341813" y="5557838"/>
          <p14:tracePt t="156149" x="4341813" y="5591175"/>
          <p14:tracePt t="156157" x="4324350" y="5616575"/>
          <p14:tracePt t="156175" x="4324350" y="5626100"/>
          <p14:tracePt t="156190" x="4324350" y="5651500"/>
          <p14:tracePt t="156213" x="4324350" y="5694363"/>
          <p14:tracePt t="156241" x="4324350" y="5727700"/>
          <p14:tracePt t="156254" x="4324350" y="5735638"/>
          <p14:tracePt t="156270" x="4324350" y="5745163"/>
          <p14:tracePt t="156292" x="4324350" y="5795963"/>
          <p14:tracePt t="156313" x="4324350" y="5813425"/>
          <p14:tracePt t="156329" x="4324350" y="5821363"/>
          <p14:tracePt t="156345" x="4324350" y="5846763"/>
          <p14:tracePt t="156365" x="4324350" y="5864225"/>
          <p14:tracePt t="156373" x="4324350" y="5872163"/>
          <p14:tracePt t="156394" x="4324350" y="5897563"/>
          <p14:tracePt t="156425" x="4324350" y="5915025"/>
          <p14:tracePt t="156439" x="4324350" y="5932488"/>
          <p14:tracePt t="156451" x="4324350" y="5940425"/>
          <p14:tracePt t="156484" x="4324350" y="5973763"/>
          <p14:tracePt t="156515" x="4324350" y="5991225"/>
          <p14:tracePt t="156537" x="4324350" y="6016625"/>
          <p14:tracePt t="156544" x="4324350" y="6024563"/>
          <p14:tracePt t="156563" x="4324350" y="6042025"/>
          <p14:tracePt t="156580" x="4324350" y="6067425"/>
          <p14:tracePt t="156595" x="4324350" y="6084888"/>
          <p14:tracePt t="156612" x="4324350" y="6102350"/>
          <p14:tracePt t="156636" x="4324350" y="6127750"/>
          <p14:tracePt t="156649" x="4324350" y="6143625"/>
          <p14:tracePt t="156664" x="4306888" y="6169025"/>
          <p14:tracePt t="156676" x="4306888" y="6186488"/>
          <p14:tracePt t="156695" x="4306888" y="6203950"/>
          <p14:tracePt t="156713" x="4298950" y="6237288"/>
          <p14:tracePt t="156733" x="4298950" y="6262688"/>
          <p14:tracePt t="156757" x="4298950" y="6313488"/>
          <p14:tracePt t="156813" x="4298950" y="6330950"/>
          <p14:tracePt t="156843" x="4298950" y="6338888"/>
          <p14:tracePt t="156863" x="4298950" y="6356350"/>
          <p14:tracePt t="156879" x="4306888" y="6365875"/>
          <p14:tracePt t="156892" x="4306888" y="6373813"/>
          <p14:tracePt t="156917" x="4306888" y="6381750"/>
          <p14:tracePt t="156925" x="4316413" y="6391275"/>
          <p14:tracePt t="156932" x="4324350" y="6391275"/>
          <p14:tracePt t="156982" x="4324350" y="6416675"/>
          <p14:tracePt t="157013" x="4324350" y="6424613"/>
          <p14:tracePt t="157065" x="4324350" y="6432550"/>
          <p14:tracePt t="157142" x="4332288" y="6450013"/>
          <p14:tracePt t="157234" x="4332288" y="6467475"/>
          <p14:tracePt t="157265" x="4341813" y="6475413"/>
          <p14:tracePt t="157488" x="4349750" y="6475413"/>
          <p14:tracePt t="157530" x="4359275" y="6475413"/>
          <p14:tracePt t="157843" x="4359275" y="6483350"/>
          <p14:tracePt t="158158" x="4359275" y="6492875"/>
          <p14:tracePt t="158240" x="4359275" y="6510338"/>
          <p14:tracePt t="158395" x="4367213" y="6510338"/>
          <p14:tracePt t="158674" x="4375150" y="6518275"/>
          <p14:tracePt t="158790" x="4375150" y="6526213"/>
          <p14:tracePt t="158796" x="4359275" y="6526213"/>
          <p14:tracePt t="158924" x="4367213" y="6526213"/>
          <p14:tracePt t="158941" x="4375150" y="6526213"/>
          <p14:tracePt t="159046" x="4375150" y="6518275"/>
        </p14:tracePtLst>
      </p14:laserTrace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2">
            <a:extLst>
              <a:ext uri="{FF2B5EF4-FFF2-40B4-BE49-F238E27FC236}">
                <a16:creationId xmlns:a16="http://schemas.microsoft.com/office/drawing/2014/main" id="{0844021A-1699-4AF4-9F66-D8206B4AEFDE}"/>
              </a:ext>
            </a:extLst>
          </p:cNvPr>
          <p:cNvGraphicFramePr>
            <a:graphicFrameLocks noGrp="1"/>
          </p:cNvGraphicFramePr>
          <p:nvPr>
            <p:extLst>
              <p:ext uri="{D42A27DB-BD31-4B8C-83A1-F6EECF244321}">
                <p14:modId xmlns:p14="http://schemas.microsoft.com/office/powerpoint/2010/main" val="1765908159"/>
              </p:ext>
            </p:extLst>
          </p:nvPr>
        </p:nvGraphicFramePr>
        <p:xfrm>
          <a:off x="441960" y="159799"/>
          <a:ext cx="11365341" cy="6634330"/>
        </p:xfrm>
        <a:graphic>
          <a:graphicData uri="http://schemas.openxmlformats.org/drawingml/2006/table">
            <a:tbl>
              <a:tblPr firstRow="1" bandRow="1">
                <a:tableStyleId>{5C22544A-7EE6-4342-B048-85BDC9FD1C3A}</a:tableStyleId>
              </a:tblPr>
              <a:tblGrid>
                <a:gridCol w="4243340">
                  <a:extLst>
                    <a:ext uri="{9D8B030D-6E8A-4147-A177-3AD203B41FA5}">
                      <a16:colId xmlns:a16="http://schemas.microsoft.com/office/drawing/2014/main" val="3818686115"/>
                    </a:ext>
                  </a:extLst>
                </a:gridCol>
                <a:gridCol w="7122001">
                  <a:extLst>
                    <a:ext uri="{9D8B030D-6E8A-4147-A177-3AD203B41FA5}">
                      <a16:colId xmlns:a16="http://schemas.microsoft.com/office/drawing/2014/main" val="1284442941"/>
                    </a:ext>
                  </a:extLst>
                </a:gridCol>
              </a:tblGrid>
              <a:tr h="866335">
                <a:tc>
                  <a:txBody>
                    <a:bodyPr/>
                    <a:lstStyle/>
                    <a:p>
                      <a:r>
                        <a:rPr kumimoji="0" lang="en-US" sz="22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Calibri" panose="020F0502020204030204" pitchFamily="34" charset="0"/>
                        </a:rPr>
                        <a:t>PRESENT  </a:t>
                      </a:r>
                      <a:r>
                        <a:rPr kumimoji="0" lang="en-US" sz="22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CONTINUOUS</a:t>
                      </a:r>
                      <a:r>
                        <a:rPr kumimoji="0" lang="ru-RU" sz="2200" b="1" i="0" u="none" strike="noStrike" kern="1200" cap="none" spc="0" normalizeH="0" baseline="0" noProof="0" dirty="0">
                          <a:ln>
                            <a:noFill/>
                          </a:ln>
                          <a:solidFill>
                            <a:srgbClr val="146194">
                              <a:lumMod val="75000"/>
                            </a:srgbClr>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22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Calibri" panose="020F0502020204030204" pitchFamily="34" charset="0"/>
                        </a:rPr>
                        <a:t>PASSIVE</a:t>
                      </a:r>
                      <a:r>
                        <a:rPr kumimoji="0" lang="en-US" sz="24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a:t>
                      </a:r>
                      <a:r>
                        <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000" b="1" i="0" u="none" strike="noStrike" kern="1200" cap="none" spc="0" normalizeH="0" baseline="0" noProof="0" dirty="0">
                          <a:ln>
                            <a:noFill/>
                          </a:ln>
                          <a:solidFill>
                            <a:schemeClr val="tx1"/>
                          </a:solidFill>
                          <a:effectLst/>
                          <a:uLnTx/>
                          <a:uFillTx/>
                          <a:latin typeface="Times New Roman" panose="02020603050405020304" pitchFamily="18" charset="0"/>
                          <a:ea typeface="Calibri" panose="020F0502020204030204" pitchFamily="34" charset="0"/>
                          <a:cs typeface="Times New Roman" panose="02020603050405020304" pitchFamily="18" charset="0"/>
                        </a:rPr>
                        <a:t>is/am/are + being + </a:t>
                      </a:r>
                      <a:r>
                        <a:rPr kumimoji="0" lang="en-US" sz="2000" b="1" i="0" u="none" strike="noStrike" kern="1200" cap="none" spc="0" normalizeH="0" baseline="0" noProof="0" dirty="0" err="1">
                          <a:ln>
                            <a:noFill/>
                          </a:ln>
                          <a:solidFill>
                            <a:schemeClr val="tx1"/>
                          </a:solidFill>
                          <a:effectLst/>
                          <a:uLnTx/>
                          <a:uFillTx/>
                          <a:latin typeface="Times New Roman" panose="02020603050405020304" pitchFamily="18" charset="0"/>
                          <a:ea typeface="Calibri" panose="020F0502020204030204" pitchFamily="34" charset="0"/>
                          <a:cs typeface="Times New Roman" panose="02020603050405020304" pitchFamily="18" charset="0"/>
                        </a:rPr>
                        <a:t>Ved</a:t>
                      </a:r>
                      <a:r>
                        <a:rPr kumimoji="0" lang="en-US" sz="2000" b="1" i="0" u="none" strike="noStrike" kern="1200" cap="none" spc="0" normalizeH="0" baseline="0" noProof="0" dirty="0">
                          <a:ln>
                            <a:noFill/>
                          </a:ln>
                          <a:solidFill>
                            <a:schemeClr val="tx1"/>
                          </a:solidFill>
                          <a:effectLst/>
                          <a:uLnTx/>
                          <a:uFillTx/>
                          <a:latin typeface="Times New Roman" panose="02020603050405020304" pitchFamily="18" charset="0"/>
                          <a:ea typeface="Calibri" panose="020F0502020204030204" pitchFamily="34" charset="0"/>
                          <a:cs typeface="Times New Roman" panose="02020603050405020304" pitchFamily="18" charset="0"/>
                        </a:rPr>
                        <a:t> (V3)</a:t>
                      </a:r>
                      <a:r>
                        <a:rPr kumimoji="0" lang="ru-RU" sz="2000" b="1" i="0" u="none" strike="noStrike" kern="1200" cap="none" spc="0" normalizeH="0" baseline="0" noProof="0" dirty="0">
                          <a:ln>
                            <a:noFill/>
                          </a:ln>
                          <a:solidFill>
                            <a:schemeClr val="tx1"/>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lang="ru-RU" sz="2000" dirty="0">
                        <a:solidFill>
                          <a:schemeClr val="tx1"/>
                        </a:solidFill>
                      </a:endParaRPr>
                    </a:p>
                  </a:txBody>
                  <a:tcPr/>
                </a:tc>
                <a:tc>
                  <a:txBody>
                    <a:bodyPr/>
                    <a:lstStyle/>
                    <a:p>
                      <a:r>
                        <a:rPr lang="en-US" sz="2000" dirty="0"/>
                        <a:t>ENGLISH </a:t>
                      </a:r>
                      <a:r>
                        <a:rPr lang="en-US" sz="2000" dirty="0">
                          <a:solidFill>
                            <a:srgbClr val="FF0000"/>
                          </a:solidFill>
                        </a:rPr>
                        <a:t>IS BEING SPOKEN </a:t>
                      </a:r>
                      <a:r>
                        <a:rPr lang="en-US" sz="2000" dirty="0">
                          <a:solidFill>
                            <a:schemeClr val="tx1"/>
                          </a:solidFill>
                        </a:rPr>
                        <a:t>BY</a:t>
                      </a:r>
                      <a:r>
                        <a:rPr lang="en-US" sz="2000" dirty="0"/>
                        <a:t> MORE 1 MILLION PEOPLE IN THE WORLD.</a:t>
                      </a:r>
                      <a:endParaRPr lang="ru-RU" sz="2000" dirty="0"/>
                    </a:p>
                  </a:txBody>
                  <a:tcPr/>
                </a:tc>
                <a:extLst>
                  <a:ext uri="{0D108BD9-81ED-4DB2-BD59-A6C34878D82A}">
                    <a16:rowId xmlns:a16="http://schemas.microsoft.com/office/drawing/2014/main" val="3479883612"/>
                  </a:ext>
                </a:extLst>
              </a:tr>
              <a:tr h="997975">
                <a:tc>
                  <a:txBody>
                    <a:bodyPr/>
                    <a:lstStyle/>
                    <a:p>
                      <a:r>
                        <a:rPr kumimoji="0" lang="en-US" sz="24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Calibri" panose="020F0502020204030204" pitchFamily="34" charset="0"/>
                        </a:rPr>
                        <a:t>PAST  </a:t>
                      </a:r>
                      <a:r>
                        <a:rPr kumimoji="0" lang="en-US" sz="2400" b="1" i="0" u="none" strike="noStrike" kern="1200" cap="none" spc="0" normalizeH="0" baseline="0" noProof="0" dirty="0">
                          <a:ln>
                            <a:noFill/>
                          </a:ln>
                          <a:solidFill>
                            <a:srgbClr val="FF0000"/>
                          </a:solidFill>
                          <a:effectLst/>
                          <a:uLnTx/>
                          <a:uFillTx/>
                          <a:latin typeface="Calibri" panose="020F0502020204030204" pitchFamily="34" charset="0"/>
                          <a:ea typeface="+mn-ea"/>
                          <a:cs typeface="Calibri" panose="020F0502020204030204" pitchFamily="34" charset="0"/>
                        </a:rPr>
                        <a:t>CONTINUOUS</a:t>
                      </a:r>
                      <a:r>
                        <a:rPr kumimoji="0" lang="ru-RU" sz="24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24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Calibri" panose="020F0502020204030204" pitchFamily="34" charset="0"/>
                        </a:rPr>
                        <a:t>PASSIVE</a:t>
                      </a:r>
                      <a:r>
                        <a:rPr kumimoji="0" lang="en-US" sz="24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400" b="1" i="0" u="none" strike="noStrike" kern="1200" cap="none" spc="0" normalizeH="0" baseline="0" noProof="0" dirty="0">
                          <a:ln>
                            <a:noFill/>
                          </a:ln>
                          <a:solidFill>
                            <a:srgbClr val="002060"/>
                          </a:solidFill>
                          <a:effectLst/>
                          <a:uLnTx/>
                          <a:uFillTx/>
                          <a:latin typeface="Times New Roman" panose="02020603050405020304" pitchFamily="18" charset="0"/>
                          <a:ea typeface="Calibri" panose="020F0502020204030204" pitchFamily="34" charset="0"/>
                          <a:cs typeface="Times New Roman" panose="02020603050405020304" pitchFamily="18" charset="0"/>
                        </a:rPr>
                        <a:t>was/were + being + </a:t>
                      </a:r>
                      <a:r>
                        <a:rPr kumimoji="0" lang="en-US" sz="2400" b="1" i="0" u="none" strike="noStrike" kern="1200" cap="none" spc="0" normalizeH="0" baseline="0" noProof="0" dirty="0" err="1">
                          <a:ln>
                            <a:noFill/>
                          </a:ln>
                          <a:solidFill>
                            <a:srgbClr val="002060"/>
                          </a:solidFill>
                          <a:effectLst/>
                          <a:uLnTx/>
                          <a:uFillTx/>
                          <a:latin typeface="Times New Roman" panose="02020603050405020304" pitchFamily="18" charset="0"/>
                          <a:ea typeface="Calibri" panose="020F0502020204030204" pitchFamily="34" charset="0"/>
                          <a:cs typeface="Times New Roman" panose="02020603050405020304" pitchFamily="18" charset="0"/>
                        </a:rPr>
                        <a:t>Ved</a:t>
                      </a:r>
                      <a:r>
                        <a:rPr kumimoji="0" lang="en-US" sz="2400" b="1" i="0" u="none" strike="noStrike" kern="1200" cap="none" spc="0" normalizeH="0" baseline="0" noProof="0" dirty="0">
                          <a:ln>
                            <a:noFill/>
                          </a:ln>
                          <a:solidFill>
                            <a:srgbClr val="002060"/>
                          </a:solidFill>
                          <a:effectLst/>
                          <a:uLnTx/>
                          <a:uFillTx/>
                          <a:latin typeface="Times New Roman" panose="02020603050405020304" pitchFamily="18" charset="0"/>
                          <a:ea typeface="Calibri" panose="020F0502020204030204" pitchFamily="34" charset="0"/>
                          <a:cs typeface="Times New Roman" panose="02020603050405020304" pitchFamily="18" charset="0"/>
                        </a:rPr>
                        <a:t> (V3)</a:t>
                      </a:r>
                      <a:r>
                        <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lang="ru-RU" sz="2400" dirty="0">
                        <a:solidFill>
                          <a:srgbClr val="002060"/>
                        </a:solidFill>
                      </a:endParaRPr>
                    </a:p>
                  </a:txBody>
                  <a:tcPr/>
                </a:tc>
                <a:tc>
                  <a:txBody>
                    <a:bodyPr/>
                    <a:lstStyle/>
                    <a:p>
                      <a:r>
                        <a:rPr kumimoji="0" lang="en-US" sz="2000" b="1" i="0" u="none" strike="noStrike" kern="1200" cap="none" spc="0" normalizeH="0" baseline="0" noProof="0" dirty="0">
                          <a:ln>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t>"</a:t>
                      </a:r>
                      <a:r>
                        <a:rPr kumimoji="0" lang="en-US" sz="2000" b="1" i="0" u="none" strike="noStrike" kern="120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GOD SAVE THE KING“, THE BRITISH NATIONAL  ANTHEM,  </a:t>
                      </a:r>
                      <a:r>
                        <a:rPr kumimoji="0" lang="en-US" sz="20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WAS BEING PERFORMED </a:t>
                      </a:r>
                      <a:r>
                        <a:rPr kumimoji="0" lang="en-US" sz="2000" b="1" i="0" u="none" strike="noStrike" kern="1200" cap="none" spc="0" normalizeH="0" baseline="0" noProof="0" dirty="0">
                          <a:ln>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YESTERDAY IN THE MORNING. </a:t>
                      </a:r>
                      <a:endParaRPr lang="ru-RU" sz="2000" dirty="0">
                        <a:solidFill>
                          <a:srgbClr val="00206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529057384"/>
                  </a:ext>
                </a:extLst>
              </a:tr>
              <a:tr h="472330">
                <a:tc>
                  <a:txBody>
                    <a:bodyPr/>
                    <a:lstStyle/>
                    <a:p>
                      <a:r>
                        <a:rPr kumimoji="0" lang="en-US" sz="2000" b="1" i="0" u="none" strike="noStrike" kern="1200" cap="none" spc="0" normalizeH="0" baseline="0" noProof="0" dirty="0">
                          <a:ln>
                            <a:noFill/>
                          </a:ln>
                          <a:solidFill>
                            <a:srgbClr val="FF0000"/>
                          </a:solidFill>
                          <a:effectLst/>
                          <a:uLnTx/>
                          <a:uFillTx/>
                          <a:latin typeface="Source Sans Pro Italic"/>
                          <a:ea typeface="+mn-ea"/>
                          <a:cs typeface="+mn-cs"/>
                        </a:rPr>
                        <a:t>FUTURE CONTINUOUS</a:t>
                      </a:r>
                      <a:endParaRPr lang="ru-RU" sz="2000" dirty="0">
                        <a:solidFill>
                          <a:srgbClr val="FF0000"/>
                        </a:solidFill>
                      </a:endParaRPr>
                    </a:p>
                  </a:txBody>
                  <a:tcPr/>
                </a:tc>
                <a:tc>
                  <a:txBody>
                    <a:bodyPr/>
                    <a:lstStyle/>
                    <a:p>
                      <a:r>
                        <a:rPr kumimoji="0" lang="en-US" sz="2000" b="1" i="0" u="none" strike="noStrike" kern="1200" cap="none" spc="0" normalizeH="0" baseline="0" noProof="0" dirty="0">
                          <a:ln>
                            <a:noFill/>
                          </a:ln>
                          <a:solidFill>
                            <a:srgbClr val="FF0000"/>
                          </a:solidFill>
                          <a:effectLst/>
                          <a:uLnTx/>
                          <a:uFillTx/>
                          <a:latin typeface="Source Sans Pro Italic"/>
                          <a:ea typeface="+mn-ea"/>
                          <a:cs typeface="+mn-cs"/>
                        </a:rPr>
                        <a:t>IS NOT USED IN PASSIVE VOICE.</a:t>
                      </a:r>
                      <a:endParaRPr lang="ru-RU" sz="2000" dirty="0">
                        <a:solidFill>
                          <a:srgbClr val="FF0000"/>
                        </a:solidFill>
                      </a:endParaRPr>
                    </a:p>
                  </a:txBody>
                  <a:tcPr/>
                </a:tc>
                <a:extLst>
                  <a:ext uri="{0D108BD9-81ED-4DB2-BD59-A6C34878D82A}">
                    <a16:rowId xmlns:a16="http://schemas.microsoft.com/office/drawing/2014/main" val="3555119552"/>
                  </a:ext>
                </a:extLst>
              </a:tr>
              <a:tr h="835395">
                <a:tc>
                  <a:txBody>
                    <a:bodyPr/>
                    <a:lstStyle/>
                    <a:p>
                      <a:r>
                        <a:rPr kumimoji="0" lang="en-US" sz="24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Calibri" panose="020F0502020204030204" pitchFamily="34" charset="0"/>
                        </a:rPr>
                        <a:t>PRESENT  PERFECT</a:t>
                      </a:r>
                      <a:r>
                        <a:rPr kumimoji="0" lang="ru-RU" sz="2400" b="1" i="0" u="none" strike="noStrike" kern="1200" cap="none" spc="0" normalizeH="0" baseline="0" noProof="0" dirty="0">
                          <a:ln>
                            <a:noFill/>
                          </a:ln>
                          <a:solidFill>
                            <a:srgbClr val="146194">
                              <a:lumMod val="75000"/>
                            </a:srgbClr>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24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Calibri" panose="020F0502020204030204" pitchFamily="34" charset="0"/>
                        </a:rPr>
                        <a:t>PASSIVE</a:t>
                      </a:r>
                      <a:r>
                        <a:rPr kumimoji="0" lang="en-US" sz="24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400" b="1" i="0" u="none" strike="noStrike" kern="1200" cap="none" spc="0" normalizeH="0" baseline="0" noProof="0" dirty="0">
                          <a:ln>
                            <a:noFill/>
                          </a:ln>
                          <a:solidFill>
                            <a:srgbClr val="002060"/>
                          </a:solidFill>
                          <a:effectLst/>
                          <a:uLnTx/>
                          <a:uFillTx/>
                          <a:latin typeface="Times New Roman" panose="02020603050405020304" pitchFamily="18" charset="0"/>
                          <a:ea typeface="Calibri" panose="020F0502020204030204" pitchFamily="34" charset="0"/>
                          <a:cs typeface="Times New Roman" panose="02020603050405020304" pitchFamily="18" charset="0"/>
                        </a:rPr>
                        <a:t>has/have + been + V ed (V3)</a:t>
                      </a:r>
                      <a:r>
                        <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Times New Roman" panose="02020603050405020304" pitchFamily="18" charset="0"/>
                        </a:rPr>
                        <a:t> </a:t>
                      </a:r>
                      <a:endParaRPr lang="ru-RU" sz="2400" dirty="0"/>
                    </a:p>
                  </a:txBody>
                  <a:tcPr/>
                </a:tc>
                <a:tc>
                  <a:txBody>
                    <a:bodyPr/>
                    <a:lstStyle/>
                    <a:p>
                      <a:r>
                        <a:rPr lang="en-US" sz="2000" b="1" dirty="0">
                          <a:solidFill>
                            <a:srgbClr val="002060"/>
                          </a:solidFill>
                          <a:latin typeface="Times New Roman" panose="02020603050405020304" pitchFamily="18" charset="0"/>
                          <a:cs typeface="Times New Roman" panose="02020603050405020304" pitchFamily="18" charset="0"/>
                        </a:rPr>
                        <a:t>THE NON-GOVERNMENTAL  ORGANIZATIONS  </a:t>
                      </a:r>
                      <a:r>
                        <a:rPr lang="en-US" sz="2000" b="1" dirty="0">
                          <a:solidFill>
                            <a:srgbClr val="FF0000"/>
                          </a:solidFill>
                          <a:latin typeface="Times New Roman" panose="02020603050405020304" pitchFamily="18" charset="0"/>
                          <a:cs typeface="Times New Roman" panose="02020603050405020304" pitchFamily="18" charset="0"/>
                        </a:rPr>
                        <a:t>HAVE  </a:t>
                      </a:r>
                      <a:r>
                        <a:rPr lang="en-US" sz="2000" b="1" dirty="0">
                          <a:solidFill>
                            <a:srgbClr val="002060"/>
                          </a:solidFill>
                          <a:latin typeface="Times New Roman" panose="02020603050405020304" pitchFamily="18" charset="0"/>
                          <a:cs typeface="Times New Roman" panose="02020603050405020304" pitchFamily="18" charset="0"/>
                        </a:rPr>
                        <a:t>JUST</a:t>
                      </a:r>
                      <a:r>
                        <a:rPr lang="en-US" sz="2000" b="1" dirty="0">
                          <a:solidFill>
                            <a:srgbClr val="FF0000"/>
                          </a:solidFill>
                          <a:latin typeface="Times New Roman" panose="02020603050405020304" pitchFamily="18" charset="0"/>
                          <a:cs typeface="Times New Roman" panose="02020603050405020304" pitchFamily="18" charset="0"/>
                        </a:rPr>
                        <a:t>  BEEN  DISCUSSED </a:t>
                      </a:r>
                      <a:r>
                        <a:rPr lang="en-US" sz="2000" b="1" dirty="0">
                          <a:solidFill>
                            <a:srgbClr val="002060"/>
                          </a:solidFill>
                          <a:latin typeface="Times New Roman" panose="02020603050405020304" pitchFamily="18" charset="0"/>
                          <a:cs typeface="Times New Roman" panose="02020603050405020304" pitchFamily="18" charset="0"/>
                        </a:rPr>
                        <a:t>IN THE AMERICAN BROADCAST.</a:t>
                      </a:r>
                      <a:endParaRPr lang="ru-RU" sz="2000" b="1" dirty="0">
                        <a:solidFill>
                          <a:srgbClr val="00206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367961845"/>
                  </a:ext>
                </a:extLst>
              </a:tr>
              <a:tr h="1027102">
                <a:tc>
                  <a:txBody>
                    <a:bodyPr/>
                    <a:lstStyle/>
                    <a:p>
                      <a:r>
                        <a:rPr kumimoji="0" lang="en-US" sz="24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Calibri" panose="020F0502020204030204" pitchFamily="34" charset="0"/>
                        </a:rPr>
                        <a:t>PAST  PERFECT</a:t>
                      </a:r>
                      <a:r>
                        <a:rPr kumimoji="0" lang="ru-RU" sz="2400" b="1" i="0" u="none" strike="noStrike" kern="1200" cap="none" spc="0" normalizeH="0" baseline="0" noProof="0" dirty="0">
                          <a:ln>
                            <a:noFill/>
                          </a:ln>
                          <a:solidFill>
                            <a:srgbClr val="146194">
                              <a:lumMod val="75000"/>
                            </a:srgbClr>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24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Calibri" panose="020F0502020204030204" pitchFamily="34" charset="0"/>
                        </a:rPr>
                        <a:t>PASSIVE</a:t>
                      </a:r>
                      <a:r>
                        <a:rPr kumimoji="0" lang="en-US" sz="24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  </a:t>
                      </a:r>
                    </a:p>
                    <a:p>
                      <a:r>
                        <a:rPr kumimoji="0" lang="en-US" sz="24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400" b="1" i="0" u="none" strike="noStrike" kern="1200" cap="none" spc="0" normalizeH="0" baseline="0" noProof="0" dirty="0">
                          <a:ln>
                            <a:noFill/>
                          </a:ln>
                          <a:solidFill>
                            <a:srgbClr val="002060"/>
                          </a:solidFill>
                          <a:effectLst/>
                          <a:uLnTx/>
                          <a:uFillTx/>
                          <a:latin typeface="Times New Roman" panose="02020603050405020304" pitchFamily="18" charset="0"/>
                          <a:ea typeface="Calibri" panose="020F0502020204030204" pitchFamily="34" charset="0"/>
                          <a:cs typeface="Times New Roman" panose="02020603050405020304" pitchFamily="18" charset="0"/>
                        </a:rPr>
                        <a:t>had + been + </a:t>
                      </a:r>
                      <a:r>
                        <a:rPr kumimoji="0" lang="en-US" sz="2400" b="1" i="0" u="none" strike="noStrike" kern="1200" cap="none" spc="0" normalizeH="0" baseline="0" noProof="0" dirty="0" err="1">
                          <a:ln>
                            <a:noFill/>
                          </a:ln>
                          <a:solidFill>
                            <a:srgbClr val="002060"/>
                          </a:solidFill>
                          <a:effectLst/>
                          <a:uLnTx/>
                          <a:uFillTx/>
                          <a:latin typeface="Times New Roman" panose="02020603050405020304" pitchFamily="18" charset="0"/>
                          <a:ea typeface="Calibri" panose="020F0502020204030204" pitchFamily="34" charset="0"/>
                          <a:cs typeface="Times New Roman" panose="02020603050405020304" pitchFamily="18" charset="0"/>
                        </a:rPr>
                        <a:t>Ved</a:t>
                      </a:r>
                      <a:r>
                        <a:rPr kumimoji="0" lang="en-US" sz="2400" b="1" i="0" u="none" strike="noStrike" kern="1200" cap="none" spc="0" normalizeH="0" baseline="0" noProof="0" dirty="0">
                          <a:ln>
                            <a:noFill/>
                          </a:ln>
                          <a:solidFill>
                            <a:srgbClr val="002060"/>
                          </a:solidFill>
                          <a:effectLst/>
                          <a:uLnTx/>
                          <a:uFillTx/>
                          <a:latin typeface="Times New Roman" panose="02020603050405020304" pitchFamily="18" charset="0"/>
                          <a:ea typeface="Calibri" panose="020F0502020204030204" pitchFamily="34" charset="0"/>
                          <a:cs typeface="Times New Roman" panose="02020603050405020304" pitchFamily="18" charset="0"/>
                        </a:rPr>
                        <a:t> (V3) </a:t>
                      </a:r>
                      <a:endParaRPr lang="ru-RU" sz="2400" dirty="0"/>
                    </a:p>
                  </a:txBody>
                  <a:tcPr/>
                </a:tc>
                <a:tc>
                  <a:txBody>
                    <a:bodyPr/>
                    <a:lstStyle/>
                    <a:p>
                      <a:r>
                        <a:rPr kumimoji="0" lang="en-US" sz="2000" b="1" i="0" u="none" strike="noStrike" kern="1200" cap="all" spc="0" normalizeH="0" baseline="0" noProof="0" dirty="0">
                          <a:ln w="3175" cmpd="sng">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The MUSIC OF National  Anthem of  THE USSR </a:t>
                      </a:r>
                      <a:r>
                        <a:rPr kumimoji="0" lang="en-US" sz="2000" b="1" i="0" u="none" strike="noStrike" kern="1200" cap="all" spc="0" normalizeH="0" baseline="0" noProof="0" dirty="0">
                          <a:ln w="3175" cmpd="sng">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had been composed</a:t>
                      </a:r>
                      <a:r>
                        <a:rPr kumimoji="0" lang="en-US" sz="2000" b="1" i="0" u="none" strike="noStrike" kern="1200" cap="all" spc="0" normalizeH="0" baseline="0" noProof="0" dirty="0">
                          <a:ln w="3175" cmpd="sng">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by Alexander Alexandrov before lyrics were written by Sergey Mikhalkov.</a:t>
                      </a:r>
                      <a:endParaRPr lang="ru-RU" sz="2000" dirty="0">
                        <a:solidFill>
                          <a:srgbClr val="00206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66933645"/>
                  </a:ext>
                </a:extLst>
              </a:tr>
              <a:tr h="871716">
                <a:tc>
                  <a:txBody>
                    <a:bodyPr/>
                    <a:lstStyle/>
                    <a:p>
                      <a:r>
                        <a:rPr kumimoji="0" lang="en-US" sz="24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Calibri" panose="020F0502020204030204" pitchFamily="34" charset="0"/>
                        </a:rPr>
                        <a:t>FUTURE PERFECT</a:t>
                      </a:r>
                      <a:r>
                        <a:rPr kumimoji="0" lang="ru-RU" sz="24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24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Calibri" panose="020F0502020204030204" pitchFamily="34" charset="0"/>
                        </a:rPr>
                        <a:t>PASSIVE</a:t>
                      </a:r>
                      <a:r>
                        <a:rPr kumimoji="0" lang="en-US" sz="24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  </a:t>
                      </a:r>
                    </a:p>
                    <a:p>
                      <a:r>
                        <a:rPr kumimoji="0" lang="en-US" sz="2400" b="1" i="0" u="none" strike="noStrike" kern="1200" cap="none" spc="0" normalizeH="0" baseline="0" noProof="0" dirty="0">
                          <a:ln>
                            <a:noFill/>
                          </a:ln>
                          <a:solidFill>
                            <a:srgbClr val="002060"/>
                          </a:solidFill>
                          <a:effectLst/>
                          <a:uLnTx/>
                          <a:uFillTx/>
                          <a:latin typeface="Times New Roman" panose="02020603050405020304" pitchFamily="18" charset="0"/>
                          <a:ea typeface="Calibri" panose="020F0502020204030204" pitchFamily="34" charset="0"/>
                          <a:cs typeface="Times New Roman" panose="02020603050405020304" pitchFamily="18" charset="0"/>
                        </a:rPr>
                        <a:t>will + have+ been +</a:t>
                      </a:r>
                      <a:r>
                        <a:rPr kumimoji="0" lang="en-US" sz="2400" b="1" i="0" u="none" strike="noStrike" kern="1200" cap="none" spc="0" normalizeH="0" baseline="0" noProof="0" dirty="0" err="1">
                          <a:ln>
                            <a:noFill/>
                          </a:ln>
                          <a:solidFill>
                            <a:srgbClr val="002060"/>
                          </a:solidFill>
                          <a:effectLst/>
                          <a:uLnTx/>
                          <a:uFillTx/>
                          <a:latin typeface="Times New Roman" panose="02020603050405020304" pitchFamily="18" charset="0"/>
                          <a:ea typeface="Calibri" panose="020F0502020204030204" pitchFamily="34" charset="0"/>
                          <a:cs typeface="Times New Roman" panose="02020603050405020304" pitchFamily="18" charset="0"/>
                        </a:rPr>
                        <a:t>Ved</a:t>
                      </a:r>
                      <a:r>
                        <a:rPr kumimoji="0" lang="en-US" sz="2400" b="1" i="0" u="none" strike="noStrike" kern="1200" cap="none" spc="0" normalizeH="0" baseline="0" noProof="0" dirty="0">
                          <a:ln>
                            <a:noFill/>
                          </a:ln>
                          <a:solidFill>
                            <a:srgbClr val="002060"/>
                          </a:solidFill>
                          <a:effectLst/>
                          <a:uLnTx/>
                          <a:uFillTx/>
                          <a:latin typeface="Times New Roman" panose="02020603050405020304" pitchFamily="18" charset="0"/>
                          <a:ea typeface="Calibri" panose="020F0502020204030204" pitchFamily="34" charset="0"/>
                          <a:cs typeface="Times New Roman" panose="02020603050405020304" pitchFamily="18" charset="0"/>
                        </a:rPr>
                        <a:t> (V3) </a:t>
                      </a:r>
                      <a:endParaRPr lang="ru-RU" sz="24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mn-lt"/>
                          <a:ea typeface="+mn-ea"/>
                          <a:cs typeface="+mn-cs"/>
                        </a:rPr>
                        <a:t>THE ARTICLE OF THE BRITISH ISLES </a:t>
                      </a:r>
                      <a:r>
                        <a:rPr kumimoji="0" lang="en-US" sz="2000" b="1" i="0" u="none" strike="noStrike" kern="1200" cap="none" spc="0" normalizeH="0" baseline="0" noProof="0" dirty="0">
                          <a:ln>
                            <a:noFill/>
                          </a:ln>
                          <a:solidFill>
                            <a:srgbClr val="FF0000"/>
                          </a:solidFill>
                          <a:effectLst/>
                          <a:uLnTx/>
                          <a:uFillTx/>
                          <a:latin typeface="+mn-lt"/>
                          <a:ea typeface="+mn-ea"/>
                          <a:cs typeface="+mn-cs"/>
                        </a:rPr>
                        <a:t>WILL HAVE BEEN REWRITTEN  </a:t>
                      </a:r>
                      <a:r>
                        <a:rPr kumimoji="0" lang="en-US" sz="2000" b="1" i="0" u="none" strike="noStrike" kern="1200" cap="none" spc="0" normalizeH="0" baseline="0" noProof="0" dirty="0">
                          <a:ln>
                            <a:noFill/>
                          </a:ln>
                          <a:solidFill>
                            <a:srgbClr val="002060"/>
                          </a:solidFill>
                          <a:effectLst/>
                          <a:uLnTx/>
                          <a:uFillTx/>
                          <a:latin typeface="+mn-lt"/>
                          <a:ea typeface="+mn-ea"/>
                          <a:cs typeface="+mn-cs"/>
                        </a:rPr>
                        <a:t>BY TOMORROW EVENING. </a:t>
                      </a:r>
                    </a:p>
                  </a:txBody>
                  <a:tcPr/>
                </a:tc>
                <a:extLst>
                  <a:ext uri="{0D108BD9-81ED-4DB2-BD59-A6C34878D82A}">
                    <a16:rowId xmlns:a16="http://schemas.microsoft.com/office/drawing/2014/main" val="3127531768"/>
                  </a:ext>
                </a:extLst>
              </a:tr>
              <a:tr h="1101629">
                <a:tc>
                  <a:txBody>
                    <a:bodyPr/>
                    <a:lstStyle/>
                    <a:p>
                      <a:r>
                        <a:rPr kumimoji="0" lang="en-US" sz="18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PRESENT PERFECT CONTINUOUS, </a:t>
                      </a:r>
                    </a:p>
                    <a:p>
                      <a:r>
                        <a:rPr kumimoji="0" lang="en-US" sz="18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PAST PERFECT CONTINUOUS, </a:t>
                      </a:r>
                    </a:p>
                    <a:p>
                      <a:r>
                        <a:rPr kumimoji="0" lang="en-US" sz="18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FUTURE PERFECT CONTINUOUS TENSES</a:t>
                      </a:r>
                      <a:endParaRPr lang="ru-RU" sz="1800" b="1" dirty="0">
                        <a:solidFill>
                          <a:srgbClr val="FF0000"/>
                        </a:solidFill>
                      </a:endParaRPr>
                    </a:p>
                  </a:txBody>
                  <a:tcPr/>
                </a:tc>
                <a:tc>
                  <a:txBody>
                    <a:bodyPr/>
                    <a:lstStyle/>
                    <a:p>
                      <a:pPr marL="0" marR="0" lvl="0" indent="0" algn="l" defTabSz="457200" rtl="0" eaLnBrk="1" fontAlgn="auto" latinLnBrk="0" hangingPunct="1">
                        <a:lnSpc>
                          <a:spcPct val="107000"/>
                        </a:lnSpc>
                        <a:spcBef>
                          <a:spcPct val="20000"/>
                        </a:spcBef>
                        <a:spcAft>
                          <a:spcPts val="800"/>
                        </a:spcAft>
                        <a:buClr>
                          <a:prstClr val="white"/>
                        </a:buClr>
                        <a:buSzPct val="80000"/>
                        <a:buFont typeface="Wingdings 3" panose="05040102010807070707" pitchFamily="18" charset="2"/>
                        <a:buNone/>
                        <a:tabLst/>
                        <a:defRPr/>
                      </a:pPr>
                      <a:r>
                        <a:rPr kumimoji="0" lang="en-US" sz="2000" b="1" i="0" u="none" strike="noStrike" kern="1200" cap="none" spc="0" normalizeH="0" baseline="0" noProof="0" dirty="0">
                          <a:ln>
                            <a:noFill/>
                          </a:ln>
                          <a:solidFill>
                            <a:srgbClr val="FF0000"/>
                          </a:solidFill>
                          <a:effectLst/>
                          <a:uLnTx/>
                          <a:uFillTx/>
                          <a:latin typeface="Source Sans Pro Italic"/>
                          <a:ea typeface="+mn-ea"/>
                          <a:cs typeface="+mn-cs"/>
                        </a:rPr>
                        <a:t>ARE NOT USED IN PASSIVE VOICE</a:t>
                      </a:r>
                      <a:endParaRPr kumimoji="0" lang="ru-RU" sz="2000" b="0"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403159485"/>
                  </a:ext>
                </a:extLst>
              </a:tr>
            </a:tbl>
          </a:graphicData>
        </a:graphic>
      </p:graphicFrame>
      <p:pic>
        <p:nvPicPr>
          <p:cNvPr id="5" name="Звук 4">
            <a:hlinkClick r:id="" action="ppaction://media"/>
            <a:extLst>
              <a:ext uri="{FF2B5EF4-FFF2-40B4-BE49-F238E27FC236}">
                <a16:creationId xmlns:a16="http://schemas.microsoft.com/office/drawing/2014/main" id="{8FF12B01-10A4-45D3-B0F8-350CB3FA598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3188496499"/>
      </p:ext>
    </p:extLst>
  </p:cSld>
  <p:clrMapOvr>
    <a:masterClrMapping/>
  </p:clrMapOvr>
  <mc:AlternateContent xmlns:mc="http://schemas.openxmlformats.org/markup-compatibility/2006" xmlns:p14="http://schemas.microsoft.com/office/powerpoint/2010/main">
    <mc:Choice Requires="p14">
      <p:transition spd="slow" p14:dur="2000" advTm="141605"/>
    </mc:Choice>
    <mc:Fallback xmlns="">
      <p:transition spd="slow" advTm="1416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extLst>
    <p:ext uri="{3A86A75C-4F4B-4683-9AE1-C65F6400EC91}">
      <p14:laserTraceLst xmlns:p14="http://schemas.microsoft.com/office/powerpoint/2010/main">
        <p14:tracePtLst>
          <p14:tracePt t="578" x="4375150" y="6500813"/>
          <p14:tracePt t="628" x="4367213" y="6492875"/>
          <p14:tracePt t="738" x="4349750" y="6492875"/>
          <p14:tracePt t="828" x="4341813" y="6492875"/>
          <p14:tracePt t="908" x="4341813" y="6483350"/>
          <p14:tracePt t="918" x="4332288" y="6483350"/>
          <p14:tracePt t="943" x="4324350" y="6483350"/>
          <p14:tracePt t="993" x="4316413" y="6483350"/>
          <p14:tracePt t="1047" x="4306888" y="6475413"/>
          <p14:tracePt t="1178" x="4291013" y="6475413"/>
          <p14:tracePt t="1193" x="4265613" y="6432550"/>
          <p14:tracePt t="1209" x="4197350" y="6365875"/>
          <p14:tracePt t="1219" x="4103688" y="6288088"/>
          <p14:tracePt t="1243" x="3729038" y="6049963"/>
          <p14:tracePt t="1267" x="2455863" y="5294313"/>
          <p14:tracePt t="1279" x="2235200" y="5167313"/>
          <p14:tracePt t="1297" x="1817688" y="5013325"/>
          <p14:tracePt t="1318" x="1665288" y="4937125"/>
          <p14:tracePt t="1326" x="1639888" y="4894263"/>
          <p14:tracePt t="1347" x="1579563" y="4852988"/>
          <p14:tracePt t="1359" x="1563688" y="4852988"/>
          <p14:tracePt t="1377" x="1512888" y="4749800"/>
          <p14:tracePt t="1387" x="1503363" y="4708525"/>
          <p14:tracePt t="1402" x="1503363" y="4673600"/>
          <p14:tracePt t="1419" x="1470025" y="4521200"/>
          <p14:tracePt t="1443" x="1401763" y="4257675"/>
          <p14:tracePt t="1453" x="1401763" y="4214813"/>
          <p14:tracePt t="1468" x="1393825" y="4037013"/>
          <p14:tracePt t="1493" x="1409700" y="3867150"/>
          <p14:tracePt t="1497" x="1409700" y="3781425"/>
          <p14:tracePt t="1517" x="1409700" y="3679825"/>
          <p14:tracePt t="1530" x="1409700" y="3552825"/>
          <p14:tracePt t="1549" x="1409700" y="3221038"/>
          <p14:tracePt t="1569" x="1325563" y="3076575"/>
          <p14:tracePt t="1576" x="1317625" y="3016250"/>
          <p14:tracePt t="1597" x="1274763" y="2965450"/>
          <p14:tracePt t="1609" x="1206500" y="2871788"/>
          <p14:tracePt t="1626" x="1112838" y="2701925"/>
          <p14:tracePt t="1636" x="1044575" y="2643188"/>
          <p14:tracePt t="1659" x="730250" y="2362200"/>
          <p14:tracePt t="1669" x="628650" y="2235200"/>
          <p14:tracePt t="1693" x="517525" y="2022475"/>
          <p14:tracePt t="1709" x="476250" y="1979613"/>
          <p14:tracePt t="1719" x="450850" y="1963738"/>
          <p14:tracePt t="1742" x="365125" y="1708150"/>
          <p14:tracePt t="1747" x="314325" y="1657350"/>
          <p14:tracePt t="1767" x="263525" y="1530350"/>
          <p14:tracePt t="1780" x="255588" y="1477963"/>
          <p14:tracePt t="1797" x="230188" y="1427163"/>
          <p14:tracePt t="1818" x="230188" y="1360488"/>
          <p14:tracePt t="1827" x="203200" y="1325563"/>
          <p14:tracePt t="1848" x="203200" y="1300163"/>
          <p14:tracePt t="1860" x="187325" y="1241425"/>
          <p14:tracePt t="1877" x="136525" y="1181100"/>
          <p14:tracePt t="1897" x="111125" y="1122363"/>
          <p14:tracePt t="1913" x="101600" y="1069975"/>
          <p14:tracePt t="1943" x="101600" y="985838"/>
          <p14:tracePt t="1949" x="101600" y="968375"/>
          <p14:tracePt t="1969" x="85725" y="858838"/>
          <p14:tracePt t="1993" x="58738" y="755650"/>
          <p14:tracePt t="2017" x="42863" y="688975"/>
          <p14:tracePt t="2030" x="42863" y="679450"/>
          <p14:tracePt t="2049" x="33338" y="671513"/>
          <p14:tracePt t="2098" x="33338" y="646113"/>
          <p14:tracePt t="2141" x="33338" y="628650"/>
          <p14:tracePt t="2178" x="33338" y="611188"/>
          <p14:tracePt t="2195" x="33338" y="585788"/>
          <p14:tracePt t="2244" x="33338" y="560388"/>
          <p14:tracePt t="2267" x="42863" y="544513"/>
          <p14:tracePt t="2301" x="68263" y="534988"/>
          <p14:tracePt t="2317" x="76200" y="501650"/>
          <p14:tracePt t="2326" x="85725" y="501650"/>
          <p14:tracePt t="2347" x="101600" y="484188"/>
          <p14:tracePt t="2359" x="119063" y="476250"/>
          <p14:tracePt t="2376" x="144463" y="458788"/>
          <p14:tracePt t="2386" x="152400" y="458788"/>
          <p14:tracePt t="2409" x="177800" y="441325"/>
          <p14:tracePt t="2419" x="195263" y="433388"/>
          <p14:tracePt t="2442" x="306388" y="357188"/>
          <p14:tracePt t="2453" x="331788" y="339725"/>
          <p14:tracePt t="2469" x="339725" y="331788"/>
          <p14:tracePt t="2493" x="365125" y="331788"/>
          <p14:tracePt t="2711" x="373063" y="322263"/>
          <p14:tracePt t="6723" x="382588" y="322263"/>
          <p14:tracePt t="7319" x="382588" y="347663"/>
          <p14:tracePt t="7349" x="382588" y="374650"/>
          <p14:tracePt t="7357" x="382588" y="382588"/>
          <p14:tracePt t="7379" x="382588" y="407988"/>
          <p14:tracePt t="7407" x="382588" y="425450"/>
          <p14:tracePt t="7528" x="390525" y="433388"/>
          <p14:tracePt t="7610" x="390525" y="441325"/>
          <p14:tracePt t="7640" x="390525" y="458788"/>
          <p14:tracePt t="7661" x="390525" y="466725"/>
          <p14:tracePt t="7710" x="390525" y="476250"/>
          <p14:tracePt t="7890" x="390525" y="484188"/>
          <p14:tracePt t="7940" x="390525" y="501650"/>
          <p14:tracePt t="7958" x="390525" y="519113"/>
          <p14:tracePt t="7975" x="390525" y="534988"/>
          <p14:tracePt t="7991" x="390525" y="560388"/>
          <p14:tracePt t="7997" x="390525" y="577850"/>
          <p14:tracePt t="8017" x="390525" y="603250"/>
          <p14:tracePt t="8049" x="390525" y="620713"/>
          <p14:tracePt t="8078" x="382588" y="628650"/>
          <p14:tracePt t="8099" x="382588" y="636588"/>
          <p14:tracePt t="8107" x="382588" y="646113"/>
          <p14:tracePt t="8129" x="382588" y="654050"/>
          <p14:tracePt t="8141" x="382588" y="663575"/>
          <p14:tracePt t="8167" x="382588" y="679450"/>
          <p14:tracePt t="8191" x="382588" y="696913"/>
          <p14:tracePt t="8208" x="382588" y="722313"/>
          <p14:tracePt t="8218" x="382588" y="730250"/>
          <p14:tracePt t="8241" x="382588" y="755650"/>
          <p14:tracePt t="8273" x="382588" y="781050"/>
          <p14:tracePt t="8299" x="382588" y="798513"/>
          <p14:tracePt t="8324" x="382588" y="808038"/>
          <p14:tracePt t="8349" x="382588" y="815975"/>
          <p14:tracePt t="8378" x="382588" y="833438"/>
          <p14:tracePt t="8431" x="390525" y="858838"/>
          <p14:tracePt t="8490" x="400050" y="866775"/>
          <p14:tracePt t="8523" x="407988" y="884238"/>
          <p14:tracePt t="8549" x="425450" y="900113"/>
          <p14:tracePt t="8597" x="425450" y="909638"/>
          <p14:tracePt t="8611" x="433388" y="909638"/>
          <p14:tracePt t="8629" x="441325" y="917575"/>
          <p14:tracePt t="8641" x="441325" y="925513"/>
          <p14:tracePt t="8658" x="450850" y="925513"/>
          <p14:tracePt t="8689" x="458788" y="942975"/>
          <p14:tracePt t="8717" x="466725" y="952500"/>
          <p14:tracePt t="8749" x="466725" y="960438"/>
          <p14:tracePt t="8775" x="476250" y="968375"/>
          <p14:tracePt t="8825" x="534988" y="985838"/>
          <p14:tracePt t="8849" x="552450" y="993775"/>
          <p14:tracePt t="8857" x="560388" y="993775"/>
          <p14:tracePt t="8879" x="569913" y="1011238"/>
          <p14:tracePt t="8891" x="577850" y="1011238"/>
          <p14:tracePt t="8911" x="595313" y="1011238"/>
          <p14:tracePt t="8918" x="611188" y="1011238"/>
          <p14:tracePt t="8942" x="628650" y="1011238"/>
          <p14:tracePt t="8958" x="636588" y="1011238"/>
          <p14:tracePt t="8969" x="636588" y="1019175"/>
          <p14:tracePt t="8991" x="654050" y="1036638"/>
          <p14:tracePt t="8997" x="671513" y="1036638"/>
          <p14:tracePt t="9018" x="688975" y="1036638"/>
          <p14:tracePt t="9049" x="704850" y="1036638"/>
          <p14:tracePt t="9066" x="714375" y="1036638"/>
          <p14:tracePt t="9099" x="730250" y="1044575"/>
          <p14:tracePt t="9129" x="747713" y="1044575"/>
          <p14:tracePt t="9141" x="765175" y="1044575"/>
          <p14:tracePt t="9189" x="790575" y="1044575"/>
          <p14:tracePt t="9208" x="798513" y="1044575"/>
          <p14:tracePt t="9209" x="806450" y="1044575"/>
          <p14:tracePt t="9247" x="815975" y="1044575"/>
          <p14:tracePt t="9267" x="823913" y="1044575"/>
          <p14:tracePt t="9280" x="841375" y="1044575"/>
          <p14:tracePt t="9322" x="858838" y="1044575"/>
          <p14:tracePt t="9349" x="874713" y="1044575"/>
          <p14:tracePt t="9378" x="884238" y="1044575"/>
          <p14:tracePt t="9391" x="892175" y="1044575"/>
          <p14:tracePt t="9427" x="900113" y="1044575"/>
          <p14:tracePt t="9456" x="909638" y="1044575"/>
          <p14:tracePt t="9493" x="917575" y="1044575"/>
          <p14:tracePt t="9523" x="935038" y="1044575"/>
          <p14:tracePt t="9558" x="950913" y="1044575"/>
          <p14:tracePt t="9578" x="960438" y="1044575"/>
          <p14:tracePt t="9599" x="968375" y="1044575"/>
          <p14:tracePt t="9628" x="985838" y="1044575"/>
          <p14:tracePt t="9641" x="993775" y="1044575"/>
          <p14:tracePt t="9660" x="1003300" y="1044575"/>
          <p14:tracePt t="9691" x="1028700" y="1044575"/>
          <p14:tracePt t="9739" x="1044575" y="1044575"/>
          <p14:tracePt t="9749" x="1054100" y="1044575"/>
          <p14:tracePt t="9778" x="1062038" y="1044575"/>
          <p14:tracePt t="9799" x="1069975" y="1054100"/>
          <p14:tracePt t="9849" x="1079500" y="1054100"/>
          <p14:tracePt t="9857" x="1087438" y="1054100"/>
          <p14:tracePt t="9879" x="1104900" y="1054100"/>
          <p14:tracePt t="9908" x="1120775" y="1054100"/>
          <p14:tracePt t="9928" x="1130300" y="1054100"/>
          <p14:tracePt t="9941" x="1138238" y="1054100"/>
          <p14:tracePt t="9958" x="1147763" y="1054100"/>
          <p14:tracePt t="9968" x="1155700" y="1054100"/>
          <p14:tracePt t="10014" x="1173163" y="1054100"/>
          <p14:tracePt t="10028" x="1181100" y="1054100"/>
          <p14:tracePt t="10060" x="1198563" y="1054100"/>
          <p14:tracePt t="10079" x="1223963" y="1054100"/>
          <p14:tracePt t="10097" x="1239838" y="1054100"/>
          <p14:tracePt t="10110" x="1249363" y="1054100"/>
          <p14:tracePt t="10127" x="1257300" y="1054100"/>
          <p14:tracePt t="10143" x="1274763" y="1054100"/>
          <p14:tracePt t="10163" x="1317625" y="1054100"/>
          <p14:tracePt t="10191" x="1333500" y="1054100"/>
          <p14:tracePt t="10207" x="1358900" y="1054100"/>
          <p14:tracePt t="10218" x="1376363" y="1054100"/>
          <p14:tracePt t="10230" x="1401763" y="1054100"/>
          <p14:tracePt t="10247" x="1419225" y="1054100"/>
          <p14:tracePt t="10267" x="1452563" y="1054100"/>
          <p14:tracePt t="10299" x="1477963" y="1054100"/>
          <p14:tracePt t="10324" x="1487488" y="1054100"/>
          <p14:tracePt t="10329" x="1512888" y="1054100"/>
          <p14:tracePt t="10349" x="1520825" y="1054100"/>
          <p14:tracePt t="10378" x="1528763" y="1054100"/>
          <p14:tracePt t="10422" x="1538288" y="1054100"/>
          <p14:tracePt t="10669" x="1546225" y="1054100"/>
          <p14:tracePt t="10742" x="1546225" y="1044575"/>
          <p14:tracePt t="10749" x="1538288" y="1044575"/>
          <p14:tracePt t="10766" x="1528763" y="1044575"/>
          <p14:tracePt t="10779" x="1503363" y="1044575"/>
          <p14:tracePt t="10797" x="1487488" y="1044575"/>
          <p14:tracePt t="10818" x="1452563" y="1036638"/>
          <p14:tracePt t="10849" x="1409700" y="1036638"/>
          <p14:tracePt t="10857" x="1401763" y="1036638"/>
          <p14:tracePt t="10878" x="1384300" y="1036638"/>
          <p14:tracePt t="10891" x="1368425" y="1036638"/>
          <p14:tracePt t="10908" x="1333500" y="1019175"/>
          <p14:tracePt t="10919" x="1325563" y="1011238"/>
          <p14:tracePt t="10943" x="1282700" y="1011238"/>
          <p14:tracePt t="10958" x="1257300" y="1011238"/>
          <p14:tracePt t="10968" x="1239838" y="1011238"/>
          <p14:tracePt t="10999" x="1223963" y="1011238"/>
          <p14:tracePt t="11025" x="1198563" y="1011238"/>
          <p14:tracePt t="11049" x="1163638" y="1011238"/>
          <p14:tracePt t="11059" x="1155700" y="1011238"/>
          <p14:tracePt t="11079" x="1138238" y="1011238"/>
          <p14:tracePt t="11097" x="1120775" y="1011238"/>
          <p14:tracePt t="11114" x="1104900" y="1011238"/>
          <p14:tracePt t="11125" x="1087438" y="1011238"/>
          <p14:tracePt t="11159" x="1079500" y="1011238"/>
          <p14:tracePt t="11178" x="1062038" y="1003300"/>
          <p14:tracePt t="11209" x="1044575" y="1003300"/>
          <p14:tracePt t="11239" x="1036638" y="1003300"/>
          <p14:tracePt t="11419" x="1044575" y="1003300"/>
          <p14:tracePt t="11441" x="1054100" y="1003300"/>
          <p14:tracePt t="11458" x="1095375" y="1003300"/>
          <p14:tracePt t="11468" x="1120775" y="1003300"/>
          <p14:tracePt t="11480" x="1138238" y="1003300"/>
          <p14:tracePt t="11481" x="1163638" y="1003300"/>
          <p14:tracePt t="11498" x="1189038" y="1003300"/>
          <p14:tracePt t="11518" x="1223963" y="1003300"/>
          <p14:tracePt t="11530" x="1231900" y="1003300"/>
          <p14:tracePt t="11547" x="1239838" y="1003300"/>
          <p14:tracePt t="11578" x="1257300" y="1003300"/>
          <p14:tracePt t="11599" x="1265238" y="1003300"/>
          <p14:tracePt t="11606" x="1274763" y="1003300"/>
          <p14:tracePt t="11628" x="1282700" y="1003300"/>
          <p14:tracePt t="11660" x="1300163" y="1003300"/>
          <p14:tracePt t="11674" x="1325563" y="1003300"/>
          <p14:tracePt t="11691" x="1343025" y="993775"/>
          <p14:tracePt t="11717" x="1358900" y="993775"/>
          <p14:tracePt t="11741" x="1401763" y="993775"/>
          <p14:tracePt t="11772" x="1444625" y="993775"/>
          <p14:tracePt t="11777" x="1470025" y="993775"/>
          <p14:tracePt t="11799" x="1520825" y="993775"/>
          <p14:tracePt t="11824" x="1589088" y="993775"/>
          <p14:tracePt t="11825" x="1606550" y="993775"/>
          <p14:tracePt t="11849" x="1631950" y="993775"/>
          <p14:tracePt t="11856" x="1639888" y="993775"/>
          <p14:tracePt t="11878" x="1673225" y="993775"/>
          <p14:tracePt t="11891" x="1682750" y="993775"/>
          <p14:tracePt t="11907" x="1690688" y="993775"/>
          <p14:tracePt t="11939" x="1708150" y="993775"/>
          <p14:tracePt t="11957" x="1724025" y="993775"/>
          <p14:tracePt t="11967" x="1749425" y="993775"/>
          <p14:tracePt t="11991" x="1766888" y="993775"/>
          <p14:tracePt t="11997" x="1776413" y="993775"/>
          <p14:tracePt t="12017" x="1792288" y="993775"/>
          <p14:tracePt t="12026" x="1801813" y="993775"/>
          <p14:tracePt t="12047" x="1817688" y="993775"/>
          <p14:tracePt t="12059" x="1835150" y="985838"/>
          <p14:tracePt t="12078" x="1852613" y="985838"/>
          <p14:tracePt t="12098" x="1868488" y="985838"/>
          <p14:tracePt t="12110" x="1878013" y="985838"/>
          <p14:tracePt t="12126" x="1893888" y="985838"/>
          <p14:tracePt t="12157" x="1903413" y="985838"/>
          <p14:tracePt t="12167" x="1911350" y="985838"/>
          <p14:tracePt t="12191" x="1920875" y="977900"/>
          <p14:tracePt t="12222" x="1928813" y="977900"/>
          <p14:tracePt t="12241" x="1936750" y="977900"/>
          <p14:tracePt t="12262" x="1946275" y="977900"/>
          <p14:tracePt t="12278" x="1971675" y="977900"/>
          <p14:tracePt t="12299" x="1979613" y="977900"/>
          <p14:tracePt t="12316" x="1997075" y="977900"/>
          <p14:tracePt t="12329" x="2012950" y="977900"/>
          <p14:tracePt t="12347" x="2030413" y="977900"/>
          <p14:tracePt t="12359" x="2055813" y="977900"/>
          <p14:tracePt t="12377" x="2081213" y="977900"/>
          <p14:tracePt t="12393" x="2106613" y="977900"/>
          <p14:tracePt t="12412" x="2116138" y="977900"/>
          <p14:tracePt t="12419" x="2132013" y="977900"/>
          <p14:tracePt t="12441" x="2157413" y="977900"/>
          <p14:tracePt t="12458" x="2174875" y="977900"/>
          <p14:tracePt t="12468" x="2192338" y="968375"/>
          <p14:tracePt t="12490" x="2217738" y="968375"/>
          <p14:tracePt t="12522" x="2243138" y="960438"/>
          <p14:tracePt t="12548" x="2276475" y="935038"/>
          <p14:tracePt t="12562" x="2293938" y="925513"/>
          <p14:tracePt t="12577" x="2311400" y="925513"/>
          <p14:tracePt t="12599" x="2344738" y="909638"/>
          <p14:tracePt t="12607" x="2362200" y="909638"/>
          <p14:tracePt t="12628" x="2405063" y="892175"/>
          <p14:tracePt t="12661" x="2430463" y="866775"/>
          <p14:tracePt t="12690" x="2430463" y="858838"/>
          <p14:tracePt t="12716" x="2446338" y="833438"/>
          <p14:tracePt t="12740" x="2446338" y="823913"/>
          <p14:tracePt t="12761" x="2446338" y="808038"/>
          <p14:tracePt t="12778" x="2446338" y="773113"/>
          <p14:tracePt t="12798" x="2446338" y="747713"/>
          <p14:tracePt t="12824" x="2446338" y="739775"/>
          <p14:tracePt t="12824" x="2438400" y="722313"/>
          <p14:tracePt t="12841" x="2430463" y="714375"/>
          <p14:tracePt t="12857" x="2413000" y="688975"/>
          <p14:tracePt t="12878" x="2395538" y="671513"/>
          <p14:tracePt t="12891" x="2387600" y="663575"/>
          <p14:tracePt t="12907" x="2370138" y="636588"/>
          <p14:tracePt t="12928" x="2344738" y="636588"/>
          <p14:tracePt t="12959" x="2327275" y="620713"/>
          <p14:tracePt t="12966" x="2319338" y="611188"/>
          <p14:tracePt t="12990" x="2293938" y="611188"/>
          <p14:tracePt t="13001" x="2268538" y="611188"/>
          <p14:tracePt t="13023" x="2243138" y="611188"/>
          <p14:tracePt t="13028" x="2217738" y="611188"/>
          <p14:tracePt t="13049" x="2166938" y="611188"/>
          <p14:tracePt t="13059" x="2149475" y="611188"/>
          <p14:tracePt t="13077" x="2116138" y="611188"/>
          <p14:tracePt t="13096" x="2055813" y="611188"/>
          <p14:tracePt t="13114" x="2030413" y="611188"/>
          <p14:tracePt t="13128" x="1997075" y="611188"/>
          <p14:tracePt t="13143" x="1979613" y="611188"/>
          <p14:tracePt t="13162" x="1954213" y="620713"/>
          <p14:tracePt t="13169" x="1946275" y="636588"/>
          <p14:tracePt t="13191" x="1903413" y="663575"/>
          <p14:tracePt t="13208" x="1885950" y="679450"/>
          <p14:tracePt t="13208" x="1868488" y="704850"/>
          <p14:tracePt t="13219" x="1852613" y="714375"/>
          <p14:tracePt t="13241" x="1827213" y="730250"/>
          <p14:tracePt t="13261" x="1809750" y="747713"/>
          <p14:tracePt t="13277" x="1801813" y="781050"/>
          <p14:tracePt t="13299" x="1801813" y="808038"/>
          <p14:tracePt t="13316" x="1801813" y="849313"/>
          <p14:tracePt t="13329" x="1801813" y="858838"/>
          <p14:tracePt t="13346" x="1801813" y="900113"/>
          <p14:tracePt t="13378" x="1843088" y="942975"/>
          <p14:tracePt t="13391" x="1852613" y="942975"/>
          <p14:tracePt t="13407" x="1893888" y="960438"/>
          <p14:tracePt t="13418" x="1946275" y="977900"/>
          <p14:tracePt t="13441" x="2055813" y="985838"/>
          <p14:tracePt t="13457" x="2116138" y="985838"/>
          <p14:tracePt t="13468" x="2124075" y="985838"/>
          <p14:tracePt t="13483" x="2157413" y="985838"/>
          <p14:tracePt t="13496" x="2217738" y="985838"/>
          <p14:tracePt t="13517" x="2243138" y="985838"/>
          <p14:tracePt t="13530" x="2286000" y="985838"/>
          <p14:tracePt t="13547" x="2301875" y="985838"/>
          <p14:tracePt t="13559" x="2319338" y="985838"/>
          <p14:tracePt t="13580" x="2362200" y="985838"/>
          <p14:tracePt t="13629" x="2379663" y="985838"/>
          <p14:tracePt t="13639" x="2395538" y="985838"/>
          <p14:tracePt t="13657" x="2405063" y="985838"/>
          <p14:tracePt t="13668" x="2413000" y="985838"/>
          <p14:tracePt t="13691" x="2438400" y="985838"/>
          <p14:tracePt t="13843" x="2455863" y="985838"/>
          <p14:tracePt t="13857" x="2471738" y="985838"/>
          <p14:tracePt t="14064" x="2481263" y="985838"/>
          <p14:tracePt t="14630" x="2506663" y="985838"/>
          <p14:tracePt t="14657" x="2549525" y="977900"/>
          <p14:tracePt t="14668" x="2565400" y="968375"/>
          <p14:tracePt t="14688" x="2590800" y="968375"/>
          <p14:tracePt t="14722" x="2608263" y="968375"/>
          <p14:tracePt t="14740" x="2625725" y="952500"/>
          <p14:tracePt t="14746" x="2641600" y="942975"/>
          <p14:tracePt t="14763" x="2651125" y="942975"/>
          <p14:tracePt t="14779" x="2676525" y="925513"/>
          <p14:tracePt t="15064" x="2684463" y="925513"/>
          <p14:tracePt t="15065" x="2709863" y="925513"/>
          <p14:tracePt t="15078" x="2744788" y="925513"/>
          <p14:tracePt t="15097" x="2828925" y="925513"/>
          <p14:tracePt t="15109" x="2854325" y="925513"/>
          <p14:tracePt t="15126" x="2905125" y="925513"/>
          <p14:tracePt t="15142" x="2947988" y="935038"/>
          <p14:tracePt t="15161" x="2982913" y="935038"/>
          <p14:tracePt t="15190" x="3084513" y="960438"/>
          <p14:tracePt t="15207" x="3186113" y="960438"/>
          <p14:tracePt t="15218" x="3244850" y="960438"/>
          <p14:tracePt t="15242" x="3297238" y="960438"/>
          <p14:tracePt t="15279" x="3313113" y="968375"/>
          <p14:tracePt t="15298" x="3322638" y="968375"/>
          <p14:tracePt t="15317" x="3373438" y="968375"/>
          <p14:tracePt t="15330" x="3373438" y="960438"/>
          <p14:tracePt t="15409" x="3389313" y="960438"/>
          <p14:tracePt t="15419" x="3398838" y="960438"/>
          <p14:tracePt t="15444" x="3424238" y="960438"/>
          <p14:tracePt t="15459" x="3449638" y="960438"/>
          <p14:tracePt t="15479" x="3457575" y="960438"/>
          <p14:tracePt t="15492" x="3492500" y="960438"/>
          <p14:tracePt t="15497" x="3500438" y="960438"/>
          <p14:tracePt t="15517" x="3543300" y="960438"/>
          <p14:tracePt t="15529" x="3586163" y="935038"/>
          <p14:tracePt t="15639" x="3594100" y="925513"/>
          <p14:tracePt t="15738" x="3533775" y="909638"/>
          <p14:tracePt t="15749" x="3500438" y="892175"/>
          <p14:tracePt t="15763" x="3424238" y="874713"/>
          <p14:tracePt t="15779" x="3363913" y="874713"/>
          <p14:tracePt t="15796" x="3322638" y="874713"/>
          <p14:tracePt t="15816" x="3279775" y="874713"/>
          <p14:tracePt t="15829" x="3262313" y="874713"/>
          <p14:tracePt t="15850" x="3219450" y="874713"/>
          <p14:tracePt t="15857" x="3211513" y="874713"/>
          <p14:tracePt t="15877" x="3178175" y="874713"/>
          <p14:tracePt t="15890" x="3160713" y="874713"/>
          <p14:tracePt t="15902" x="3152775" y="874713"/>
          <p14:tracePt t="15919" x="3117850" y="874713"/>
          <p14:tracePt t="15938" x="3100388" y="866775"/>
          <p14:tracePt t="15957" x="3084513" y="866775"/>
          <p14:tracePt t="15989" x="3059113" y="866775"/>
          <p14:tracePt t="15997" x="3041650" y="866775"/>
          <p14:tracePt t="16018" x="3024188" y="866775"/>
          <p14:tracePt t="16028" x="3016250" y="866775"/>
          <p14:tracePt t="16051" x="2998788" y="866775"/>
          <p14:tracePt t="16066" x="2990850" y="866775"/>
          <p14:tracePt t="16080" x="2982913" y="866775"/>
          <p14:tracePt t="16101" x="2965450" y="866775"/>
          <p14:tracePt t="16129" x="2940050" y="866775"/>
          <p14:tracePt t="16141" x="2930525" y="866775"/>
          <p14:tracePt t="16161" x="2914650" y="866775"/>
          <p14:tracePt t="16190" x="2897188" y="866775"/>
          <p14:tracePt t="16207" x="2897188" y="874713"/>
          <p14:tracePt t="16218" x="2871788" y="874713"/>
          <p14:tracePt t="16242" x="2854325" y="874713"/>
          <p14:tracePt t="16264" x="2846388" y="874713"/>
          <p14:tracePt t="16339" x="2838450" y="874713"/>
          <p14:tracePt t="16378" x="2820988" y="874713"/>
          <p14:tracePt t="16389" x="2811463" y="884238"/>
          <p14:tracePt t="16490" x="2795588" y="884238"/>
          <p14:tracePt t="16558" x="2778125" y="884238"/>
          <p14:tracePt t="16577" x="2770188" y="884238"/>
          <p14:tracePt t="16800" x="2778125" y="884238"/>
          <p14:tracePt t="16801" x="2795588" y="884238"/>
          <p14:tracePt t="16817" x="2828925" y="884238"/>
          <p14:tracePt t="16829" x="2854325" y="884238"/>
          <p14:tracePt t="16847" x="2889250" y="884238"/>
          <p14:tracePt t="16859" x="2930525" y="884238"/>
          <p14:tracePt t="16879" x="2955925" y="884238"/>
          <p14:tracePt t="16887" x="2973388" y="884238"/>
          <p14:tracePt t="16911" x="2998788" y="884238"/>
          <p14:tracePt t="16920" x="3024188" y="884238"/>
          <p14:tracePt t="16921" x="3033713" y="884238"/>
          <p14:tracePt t="16940" x="3067050" y="884238"/>
          <p14:tracePt t="16957" x="3109913" y="884238"/>
          <p14:tracePt t="16967" x="3117850" y="884238"/>
          <p14:tracePt t="16988" x="3178175" y="900113"/>
          <p14:tracePt t="17000" x="3219450" y="900113"/>
          <p14:tracePt t="17018" x="3262313" y="900113"/>
          <p14:tracePt t="17027" x="3279775" y="900113"/>
          <p14:tracePt t="17063" x="3313113" y="900113"/>
          <p14:tracePt t="17078" x="3330575" y="900113"/>
          <p14:tracePt t="17099" x="3355975" y="900113"/>
          <p14:tracePt t="17108" x="3363913" y="900113"/>
          <p14:tracePt t="17128" x="3381375" y="900113"/>
          <p14:tracePt t="17128" x="3389313" y="900113"/>
          <p14:tracePt t="17141" x="3398838" y="900113"/>
          <p14:tracePt t="17162" x="3406775" y="900113"/>
          <p14:tracePt t="17192" x="3424238" y="900113"/>
          <p14:tracePt t="17207" x="3432175" y="900113"/>
          <p14:tracePt t="17239" x="3449638" y="900113"/>
          <p14:tracePt t="17249" x="3457575" y="900113"/>
          <p14:tracePt t="17267" x="3475038" y="900113"/>
          <p14:tracePt t="17279" x="3482975" y="900113"/>
          <p14:tracePt t="17296" x="3492500" y="900113"/>
          <p14:tracePt t="17316" x="3500438" y="900113"/>
          <p14:tracePt t="17627" x="3559175" y="900113"/>
          <p14:tracePt t="17640" x="3644900" y="900113"/>
          <p14:tracePt t="17658" x="3703638" y="909638"/>
          <p14:tracePt t="17671" x="3729038" y="909638"/>
          <p14:tracePt t="17689" x="3756025" y="909638"/>
          <p14:tracePt t="17707" x="3781425" y="909638"/>
          <p14:tracePt t="17718" x="3797300" y="909638"/>
          <p14:tracePt t="17740" x="3925888" y="909638"/>
          <p14:tracePt t="17748" x="3967163" y="909638"/>
          <p14:tracePt t="17774" x="4095750" y="892175"/>
          <p14:tracePt t="17779" x="4103688" y="892175"/>
          <p14:tracePt t="17798" x="4137025" y="858838"/>
          <p14:tracePt t="17817" x="4214813" y="808038"/>
          <p14:tracePt t="17829" x="4240213" y="781050"/>
          <p14:tracePt t="17839" x="4291013" y="739775"/>
          <p14:tracePt t="17860" x="4375150" y="671513"/>
          <p14:tracePt t="17876" x="4425950" y="611188"/>
          <p14:tracePt t="17890" x="4435475" y="585788"/>
          <p14:tracePt t="17910" x="4460875" y="527050"/>
          <p14:tracePt t="17940" x="4460875" y="492125"/>
          <p14:tracePt t="17957" x="4460875" y="466725"/>
          <p14:tracePt t="17964" x="4460875" y="450850"/>
          <p14:tracePt t="17989" x="4460875" y="441325"/>
          <p14:tracePt t="17996" x="4460875" y="433388"/>
          <p14:tracePt t="18017" x="4468813" y="425450"/>
          <p14:tracePt t="18029" x="4494213" y="407988"/>
          <p14:tracePt t="18064" x="4587875" y="347663"/>
          <p14:tracePt t="18078" x="4595813" y="339725"/>
          <p14:tracePt t="18098" x="4621213" y="314325"/>
          <p14:tracePt t="18106" x="4621213" y="306388"/>
          <p14:tracePt t="18127" x="4621213" y="296863"/>
          <p14:tracePt t="18170" x="4630738" y="288925"/>
          <p14:tracePt t="18189" x="4638675" y="280988"/>
          <p14:tracePt t="18221" x="4646613" y="271463"/>
          <p14:tracePt t="18239" x="4646613" y="263525"/>
          <p14:tracePt t="18308" x="4646613" y="246063"/>
          <p14:tracePt t="18529" x="4646613" y="263525"/>
          <p14:tracePt t="18548" x="4630738" y="288925"/>
          <p14:tracePt t="18558" x="4621213" y="322263"/>
          <p14:tracePt t="18584" x="4605338" y="365125"/>
          <p14:tracePt t="18601" x="4605338" y="390525"/>
          <p14:tracePt t="18609" x="4605338" y="400050"/>
          <p14:tracePt t="18631" x="4595813" y="415925"/>
          <p14:tracePt t="18671" x="4595813" y="425450"/>
          <p14:tracePt t="18690" x="4595813" y="450850"/>
          <p14:tracePt t="18706" x="4595813" y="476250"/>
          <p14:tracePt t="18717" x="4595813" y="492125"/>
          <p14:tracePt t="18739" x="4595813" y="509588"/>
          <p14:tracePt t="18764" x="4595813" y="527050"/>
          <p14:tracePt t="18777" x="4595813" y="544513"/>
          <p14:tracePt t="18799" x="4605338" y="552450"/>
          <p14:tracePt t="18816" x="4630738" y="595313"/>
          <p14:tracePt t="18847" x="4638675" y="620713"/>
          <p14:tracePt t="18859" x="4638675" y="628650"/>
          <p14:tracePt t="18879" x="4646613" y="654050"/>
          <p14:tracePt t="18890" x="4646613" y="671513"/>
          <p14:tracePt t="18922" x="4646613" y="679450"/>
          <p14:tracePt t="18958" x="4646613" y="688975"/>
          <p14:tracePt t="18989" x="4646613" y="696913"/>
          <p14:tracePt t="19021" x="4656138" y="714375"/>
          <p14:tracePt t="19046" x="4656138" y="730250"/>
          <p14:tracePt t="19209" x="4638675" y="739775"/>
          <p14:tracePt t="19225" x="4630738" y="722313"/>
          <p14:tracePt t="19226" x="4621213" y="714375"/>
          <p14:tracePt t="19242" x="4587875" y="696913"/>
          <p14:tracePt t="19264" x="4587875" y="671513"/>
          <p14:tracePt t="19279" x="4587875" y="663575"/>
          <p14:tracePt t="19300" x="4570413" y="611188"/>
          <p14:tracePt t="19317" x="4562475" y="585788"/>
          <p14:tracePt t="19329" x="4562475" y="569913"/>
          <p14:tracePt t="19347" x="4562475" y="544513"/>
          <p14:tracePt t="19360" x="4562475" y="527050"/>
          <p14:tracePt t="19379" x="4562475" y="501650"/>
          <p14:tracePt t="19388" x="4562475" y="476250"/>
          <p14:tracePt t="19428" x="4562475" y="441325"/>
          <p14:tracePt t="19438" x="4562475" y="433388"/>
          <p14:tracePt t="19456" x="4562475" y="400050"/>
          <p14:tracePt t="19487" x="4562475" y="382588"/>
          <p14:tracePt t="19498" x="4562475" y="365125"/>
          <p14:tracePt t="19517" x="4562475" y="347663"/>
          <p14:tracePt t="19547" x="4562475" y="322263"/>
          <p14:tracePt t="19564" x="4562475" y="296863"/>
          <p14:tracePt t="19599" x="4562475" y="280988"/>
          <p14:tracePt t="19608" x="4562475" y="271463"/>
          <p14:tracePt t="19628" x="4570413" y="263525"/>
          <p14:tracePt t="19640" x="4570413" y="246063"/>
          <p14:tracePt t="19660" x="4570413" y="230188"/>
          <p14:tracePt t="19684" x="4570413" y="203200"/>
          <p14:tracePt t="19738" x="4579938" y="203200"/>
          <p14:tracePt t="19749" x="4579938" y="195263"/>
          <p14:tracePt t="19987" x="4579938" y="203200"/>
          <p14:tracePt t="20020" x="4579938" y="220663"/>
          <p14:tracePt t="20028" x="4587875" y="230188"/>
          <p14:tracePt t="20050" x="4587875" y="246063"/>
          <p14:tracePt t="20079" x="4587875" y="271463"/>
          <p14:tracePt t="20098" x="4587875" y="280988"/>
          <p14:tracePt t="20127" x="4605338" y="296863"/>
          <p14:tracePt t="20139" x="4605338" y="306388"/>
          <p14:tracePt t="20156" x="4605338" y="322263"/>
          <p14:tracePt t="20180" x="4605338" y="339725"/>
          <p14:tracePt t="20190" x="4621213" y="347663"/>
          <p14:tracePt t="20208" x="4621213" y="357188"/>
          <p14:tracePt t="20220" x="4621213" y="365125"/>
          <p14:tracePt t="20239" x="4630738" y="390525"/>
          <p14:tracePt t="20264" x="4630738" y="407988"/>
          <p14:tracePt t="20277" x="4630738" y="415925"/>
          <p14:tracePt t="20299" x="4630738" y="425450"/>
          <p14:tracePt t="20316" x="4630738" y="433388"/>
          <p14:tracePt t="20329" x="4646613" y="458788"/>
          <p14:tracePt t="20356" x="4646613" y="476250"/>
          <p14:tracePt t="20376" x="4646613" y="501650"/>
          <p14:tracePt t="20389" x="4646613" y="519113"/>
          <p14:tracePt t="20410" x="4646613" y="534988"/>
          <p14:tracePt t="20459" x="4646613" y="560388"/>
          <p14:tracePt t="20487" x="4646613" y="577850"/>
          <p14:tracePt t="20499" x="4646613" y="585788"/>
          <p14:tracePt t="20529" x="4646613" y="611188"/>
          <p14:tracePt t="20549" x="4646613" y="620713"/>
          <p14:tracePt t="20569" x="4646613" y="636588"/>
          <p14:tracePt t="20629" x="4646613" y="663575"/>
          <p14:tracePt t="20659" x="4646613" y="671513"/>
          <p14:tracePt t="20677" x="4646613" y="679450"/>
          <p14:tracePt t="20689" x="4638675" y="679450"/>
          <p14:tracePt t="20706" x="4630738" y="688975"/>
          <p14:tracePt t="20717" x="4630738" y="696913"/>
          <p14:tracePt t="20740" x="4630738" y="714375"/>
          <p14:tracePt t="20773" x="4630738" y="730250"/>
          <p14:tracePt t="20797" x="4630738" y="739775"/>
          <p14:tracePt t="20822" x="4630738" y="747713"/>
          <p14:tracePt t="20827" x="4630738" y="755650"/>
          <p14:tracePt t="20857" x="4630738" y="765175"/>
          <p14:tracePt t="20909" x="4630738" y="790575"/>
          <p14:tracePt t="20958" x="4630738" y="808038"/>
          <p14:tracePt t="21208" x="4630738" y="823913"/>
          <p14:tracePt t="21420" x="4630738" y="808038"/>
          <p14:tracePt t="21458" x="4630738" y="798513"/>
          <p14:tracePt t="21603" x="4630738" y="790575"/>
          <p14:tracePt t="21608" x="4630738" y="781050"/>
          <p14:tracePt t="21626" x="4630738" y="773113"/>
          <p14:tracePt t="21657" x="4630738" y="747713"/>
          <p14:tracePt t="21672" x="4630738" y="722313"/>
          <p14:tracePt t="21689" x="4630738" y="688975"/>
          <p14:tracePt t="21710" x="4630738" y="663575"/>
          <p14:tracePt t="21717" x="4630738" y="654050"/>
          <p14:tracePt t="21741" x="4630738" y="595313"/>
          <p14:tracePt t="21749" x="4630738" y="577850"/>
          <p14:tracePt t="21763" x="4630738" y="534988"/>
          <p14:tracePt t="21797" x="4630738" y="509588"/>
          <p14:tracePt t="21822" x="4630738" y="476250"/>
          <p14:tracePt t="21827" x="4630738" y="450850"/>
          <p14:tracePt t="21853" x="4630738" y="415925"/>
          <p14:tracePt t="21859" x="4630738" y="400050"/>
          <p14:tracePt t="21876" x="4630738" y="374650"/>
          <p14:tracePt t="21889" x="4630738" y="331788"/>
          <p14:tracePt t="21909" x="4613275" y="296863"/>
          <p14:tracePt t="21917" x="4613275" y="288925"/>
          <p14:tracePt t="21941" x="4613275" y="246063"/>
          <p14:tracePt t="21961" x="4613275" y="220663"/>
          <p14:tracePt t="21972" x="4613275" y="203200"/>
          <p14:tracePt t="21998" x="4613275" y="177800"/>
          <p14:tracePt t="22022" x="4613275" y="169863"/>
          <p14:tracePt t="22027" x="4613275" y="161925"/>
          <p14:tracePt t="22047" x="4613275" y="144463"/>
          <p14:tracePt t="22239" x="4613275" y="152400"/>
          <p14:tracePt t="22246" x="4613275" y="169863"/>
          <p14:tracePt t="22272" x="4613275" y="220663"/>
          <p14:tracePt t="22273" x="4613275" y="238125"/>
          <p14:tracePt t="22297" x="4613275" y="306388"/>
          <p14:tracePt t="22311" x="4613275" y="331788"/>
          <p14:tracePt t="22329" x="4613275" y="390525"/>
          <p14:tracePt t="22350" x="4613275" y="407988"/>
          <p14:tracePt t="22357" x="4613275" y="433388"/>
          <p14:tracePt t="22378" x="4613275" y="476250"/>
          <p14:tracePt t="22409" x="4613275" y="519113"/>
          <p14:tracePt t="22437" x="4613275" y="534988"/>
          <p14:tracePt t="22459" x="4613275" y="577850"/>
          <p14:tracePt t="22466" x="4613275" y="585788"/>
          <p14:tracePt t="22491" x="4613275" y="620713"/>
          <p14:tracePt t="22516" x="4613275" y="654050"/>
          <p14:tracePt t="22548" x="4621213" y="696913"/>
          <p14:tracePt t="22572" x="4621213" y="722313"/>
          <p14:tracePt t="22577" x="4621213" y="730250"/>
          <p14:tracePt t="22603" x="4621213" y="755650"/>
          <p14:tracePt t="22609" x="4621213" y="765175"/>
          <p14:tracePt t="22626" x="4621213" y="773113"/>
          <p14:tracePt t="22670" x="4621213" y="790575"/>
          <p14:tracePt t="22689" x="4621213" y="815975"/>
          <p14:tracePt t="22723" x="4621213" y="841375"/>
          <p14:tracePt t="22739" x="4621213" y="858838"/>
          <p14:tracePt t="22770" x="4630738" y="874713"/>
          <p14:tracePt t="22823" x="4630738" y="892175"/>
          <p14:tracePt t="22831" x="4630738" y="909638"/>
          <p14:tracePt t="22847" x="4630738" y="917575"/>
          <p14:tracePt t="22858" x="4630738" y="925513"/>
          <p14:tracePt t="22875" x="4630738" y="952500"/>
          <p14:tracePt t="22890" x="4630738" y="968375"/>
          <p14:tracePt t="22917" x="4630738" y="985838"/>
          <p14:tracePt t="22941" x="4646613" y="1003300"/>
          <p14:tracePt t="22959" x="4646613" y="1019175"/>
          <p14:tracePt t="22991" x="4646613" y="1028700"/>
          <p14:tracePt t="23389" x="4646613" y="1036638"/>
          <p14:tracePt t="27719" x="4545013" y="1036638"/>
          <p14:tracePt t="27738" x="3916363" y="1079500"/>
          <p14:tracePt t="27749" x="3713163" y="1079500"/>
          <p14:tracePt t="27767" x="3373438" y="1112838"/>
          <p14:tracePt t="27769" x="3211513" y="1112838"/>
          <p14:tracePt t="27777" x="3084513" y="1112838"/>
          <p14:tracePt t="27798" x="2965450" y="1112838"/>
          <p14:tracePt t="27821" x="2914650" y="1104900"/>
          <p14:tracePt t="27826" x="2905125" y="1104900"/>
          <p14:tracePt t="27840" x="2879725" y="1104900"/>
          <p14:tracePt t="27859" x="2863850" y="1104900"/>
          <p14:tracePt t="27873" x="2846388" y="1087438"/>
          <p14:tracePt t="27888" x="2820988" y="1087438"/>
          <p14:tracePt t="27888" x="2803525" y="1087438"/>
          <p14:tracePt t="27909" x="2770188" y="1079500"/>
          <p14:tracePt t="27924" x="2735263" y="1079500"/>
          <p14:tracePt t="27940" x="2668588" y="1079500"/>
          <p14:tracePt t="27958" x="2600325" y="1079500"/>
          <p14:tracePt t="27977" x="2387600" y="1112838"/>
          <p14:tracePt t="27988" x="2319338" y="1122363"/>
          <p14:tracePt t="28001" x="2200275" y="1147763"/>
          <p14:tracePt t="28024" x="2090738" y="1155700"/>
          <p14:tracePt t="28029" x="2065338" y="1155700"/>
          <p14:tracePt t="28054" x="1911350" y="1155700"/>
          <p14:tracePt t="28060" x="1878013" y="1147763"/>
          <p14:tracePt t="28074" x="1792288" y="1147763"/>
          <p14:tracePt t="28102" x="1698625" y="1147763"/>
          <p14:tracePt t="28107" x="1682750" y="1147763"/>
          <p14:tracePt t="28129" x="1614488" y="1147763"/>
          <p14:tracePt t="28136" x="1579563" y="1147763"/>
          <p14:tracePt t="28158" x="1503363" y="1147763"/>
          <p14:tracePt t="28171" x="1384300" y="1147763"/>
          <p14:tracePt t="28188" x="1282700" y="1147763"/>
          <p14:tracePt t="28206" x="1198563" y="1147763"/>
          <p14:tracePt t="28219" x="1130300" y="1155700"/>
          <p14:tracePt t="28237" x="1079500" y="1155700"/>
          <p14:tracePt t="28249" x="1062038" y="1155700"/>
          <p14:tracePt t="28264" x="1036638" y="1155700"/>
          <p14:tracePt t="28278" x="1019175" y="1155700"/>
          <p14:tracePt t="28299" x="968375" y="1181100"/>
          <p14:tracePt t="28318" x="942975" y="1181100"/>
          <p14:tracePt t="28326" x="935038" y="1181100"/>
          <p14:tracePt t="28348" x="892175" y="1189038"/>
          <p14:tracePt t="28357" x="874713" y="1198563"/>
          <p14:tracePt t="28375" x="831850" y="1206500"/>
          <p14:tracePt t="28389" x="806450" y="1216025"/>
          <p14:tracePt t="28409" x="747713" y="1216025"/>
          <p14:tracePt t="28418" x="730250" y="1223963"/>
          <p14:tracePt t="28447" x="679450" y="1231900"/>
          <p14:tracePt t="28457" x="654050" y="1231900"/>
          <p14:tracePt t="28486" x="636588" y="1231900"/>
          <p14:tracePt t="28499" x="628650" y="1231900"/>
          <p14:tracePt t="28521" x="611188" y="1241425"/>
          <p14:tracePt t="28552" x="577850" y="1249363"/>
          <p14:tracePt t="28571" x="552450" y="1274763"/>
          <p14:tracePt t="28597" x="517525" y="1300163"/>
          <p14:tracePt t="28609" x="501650" y="1300163"/>
          <p14:tracePt t="28627" x="484188" y="1300163"/>
          <p14:tracePt t="28637" x="476250" y="1308100"/>
          <p14:tracePt t="28657" x="458788" y="1317625"/>
          <p14:tracePt t="28666" x="450850" y="1317625"/>
          <p14:tracePt t="28691" x="433388" y="1333500"/>
          <p14:tracePt t="29099" x="425450" y="1333500"/>
          <p14:tracePt t="29129" x="400050" y="1308100"/>
          <p14:tracePt t="29158" x="400050" y="1292225"/>
          <p14:tracePt t="29187" x="400050" y="1274763"/>
          <p14:tracePt t="29239" x="400050" y="1266825"/>
          <p14:tracePt t="29271" x="400050" y="1257300"/>
          <p14:tracePt t="29389" x="400050" y="1249363"/>
          <p14:tracePt t="29404" x="400050" y="1241425"/>
          <p14:tracePt t="29421" x="382588" y="1216025"/>
          <p14:tracePt t="29456" x="382588" y="1206500"/>
          <p14:tracePt t="29471" x="382588" y="1198563"/>
          <p14:tracePt t="29569" x="382588" y="1189038"/>
          <p14:tracePt t="29798" x="382588" y="1216025"/>
          <p14:tracePt t="29821" x="382588" y="1231900"/>
          <p14:tracePt t="29829" x="382588" y="1241425"/>
          <p14:tracePt t="29847" x="382588" y="1249363"/>
          <p14:tracePt t="29875" x="382588" y="1257300"/>
          <p14:tracePt t="29888" x="382588" y="1266825"/>
          <p14:tracePt t="29908" x="382588" y="1274763"/>
          <p14:tracePt t="29958" x="382588" y="1282700"/>
          <p14:tracePt t="29971" x="382588" y="1292225"/>
          <p14:tracePt t="29989" x="373063" y="1308100"/>
          <p14:tracePt t="30028" x="373063" y="1325563"/>
          <p14:tracePt t="30069" x="365125" y="1333500"/>
          <p14:tracePt t="30490" x="365125" y="1343025"/>
          <p14:tracePt t="30657" x="365125" y="1325563"/>
          <p14:tracePt t="30672" x="365125" y="1317625"/>
          <p14:tracePt t="30689" x="365125" y="1308100"/>
          <p14:tracePt t="30708" x="365125" y="1300163"/>
          <p14:tracePt t="30721" x="365125" y="1282700"/>
          <p14:tracePt t="30752" x="365125" y="1266825"/>
          <p14:tracePt t="30778" x="365125" y="1249363"/>
          <p14:tracePt t="30796" x="365125" y="1241425"/>
          <p14:tracePt t="30820" x="365125" y="1231900"/>
          <p14:tracePt t="30846" x="365125" y="1223963"/>
          <p14:tracePt t="30859" x="365125" y="1216025"/>
          <p14:tracePt t="30909" x="365125" y="1189038"/>
          <p14:tracePt t="31327" x="365125" y="1198563"/>
          <p14:tracePt t="31348" x="365125" y="1216025"/>
          <p14:tracePt t="31356" x="365125" y="1231900"/>
          <p14:tracePt t="31373" x="365125" y="1282700"/>
          <p14:tracePt t="31387" x="365125" y="1325563"/>
          <p14:tracePt t="31408" x="365125" y="1393825"/>
          <p14:tracePt t="31421" x="365125" y="1419225"/>
          <p14:tracePt t="31442" x="365125" y="1452563"/>
          <p14:tracePt t="31471" x="365125" y="1470025"/>
          <p14:tracePt t="31489" x="365125" y="1487488"/>
          <p14:tracePt t="31518" x="365125" y="1512888"/>
          <p14:tracePt t="31526" x="365125" y="1530350"/>
          <p14:tracePt t="31547" x="365125" y="1555750"/>
          <p14:tracePt t="31573" x="365125" y="1563688"/>
          <p14:tracePt t="31592" x="365125" y="1571625"/>
          <p14:tracePt t="31609" x="365125" y="1589088"/>
          <p14:tracePt t="31657" x="373063" y="1614488"/>
          <p14:tracePt t="31677" x="373063" y="1622425"/>
          <p14:tracePt t="31709" x="373063" y="1631950"/>
          <p14:tracePt t="31737" x="382588" y="1649413"/>
          <p14:tracePt t="31777" x="382588" y="1665288"/>
          <p14:tracePt t="31798" x="382588" y="1674813"/>
          <p14:tracePt t="31820" x="382588" y="1708150"/>
          <p14:tracePt t="31846" x="382588" y="1733550"/>
          <p14:tracePt t="31859" x="382588" y="1751013"/>
          <p14:tracePt t="31877" x="382588" y="1766888"/>
          <p14:tracePt t="31890" x="382588" y="1776413"/>
          <p14:tracePt t="31906" x="382588" y="1784350"/>
          <p14:tracePt t="31928" x="382588" y="1793875"/>
          <p14:tracePt t="31928" x="382588" y="1801813"/>
          <p14:tracePt t="31938" x="382588" y="1809750"/>
          <p14:tracePt t="31959" x="390525" y="1819275"/>
          <p14:tracePt t="31969" x="390525" y="1844675"/>
          <p14:tracePt t="31998" x="390525" y="1860550"/>
          <p14:tracePt t="32028" x="390525" y="1878013"/>
          <p14:tracePt t="32048" x="400050" y="1885950"/>
          <p14:tracePt t="32070" x="407988" y="1903413"/>
          <p14:tracePt t="32075" x="407988" y="1911350"/>
          <p14:tracePt t="32139" x="407988" y="1920875"/>
          <p14:tracePt t="32160" x="407988" y="1938338"/>
          <p14:tracePt t="32189" x="415925" y="1954213"/>
          <p14:tracePt t="32218" x="415925" y="1971675"/>
          <p14:tracePt t="32269" x="415925" y="1979613"/>
          <p14:tracePt t="32301" x="425450" y="1997075"/>
          <p14:tracePt t="32407" x="425450" y="2005013"/>
          <p14:tracePt t="32428" x="425450" y="2014538"/>
          <p14:tracePt t="32849" x="425450" y="2005013"/>
          <p14:tracePt t="32889" x="425450" y="1997075"/>
          <p14:tracePt t="32905" x="425450" y="1989138"/>
          <p14:tracePt t="32922" x="425450" y="1971675"/>
          <p14:tracePt t="32942" x="425450" y="1954213"/>
          <p14:tracePt t="32953" x="441325" y="1946275"/>
          <p14:tracePt t="32972" x="450850" y="1928813"/>
          <p14:tracePt t="33003" x="450850" y="1920875"/>
          <p14:tracePt t="33069" x="450850" y="1911350"/>
          <p14:tracePt t="33101" x="450850" y="1895475"/>
          <p14:tracePt t="33128" x="450850" y="1878013"/>
          <p14:tracePt t="33169" x="458788" y="1844675"/>
          <p14:tracePt t="33187" x="466725" y="1844675"/>
          <p14:tracePt t="33207" x="466725" y="1835150"/>
          <p14:tracePt t="33238" x="466725" y="1827213"/>
          <p14:tracePt t="33318" x="476250" y="1827213"/>
          <p14:tracePt t="33330" x="476250" y="1819275"/>
          <p14:tracePt t="33438" x="476250" y="1809750"/>
          <p14:tracePt t="33576" x="484188" y="1809750"/>
          <p14:tracePt t="33598" x="492125" y="1809750"/>
          <p14:tracePt t="33638" x="501650" y="1809750"/>
          <p14:tracePt t="33655" x="517525" y="1809750"/>
          <p14:tracePt t="33672" x="517525" y="1819275"/>
          <p14:tracePt t="33692" x="527050" y="1819275"/>
          <p14:tracePt t="33706" x="544513" y="1827213"/>
          <p14:tracePt t="33751" x="577850" y="1827213"/>
          <p14:tracePt t="33771" x="620713" y="1827213"/>
          <p14:tracePt t="33801" x="654050" y="1844675"/>
          <p14:tracePt t="33829" x="661988" y="1844675"/>
          <p14:tracePt t="33847" x="671513" y="1844675"/>
          <p14:tracePt t="33856" x="696913" y="1844675"/>
          <p14:tracePt t="33886" x="714375" y="1844675"/>
          <p14:tracePt t="33907" x="730250" y="1844675"/>
          <p14:tracePt t="33929" x="755650" y="1844675"/>
          <p14:tracePt t="33937" x="765175" y="1844675"/>
          <p14:tracePt t="33989" x="773113" y="1844675"/>
          <p14:tracePt t="34001" x="798513" y="1844675"/>
          <p14:tracePt t="34022" x="815975" y="1844675"/>
          <p14:tracePt t="34046" x="831850" y="1844675"/>
          <p14:tracePt t="34070" x="849313" y="1844675"/>
          <p14:tracePt t="34096" x="874713" y="1844675"/>
          <p14:tracePt t="34127" x="892175" y="1844675"/>
          <p14:tracePt t="34139" x="909638" y="1844675"/>
          <p14:tracePt t="34158" x="925513" y="1844675"/>
          <p14:tracePt t="34172" x="942975" y="1844675"/>
          <p14:tracePt t="34207" x="960438" y="1844675"/>
          <p14:tracePt t="34220" x="976313" y="1844675"/>
          <p14:tracePt t="34253" x="993775" y="1844675"/>
          <p14:tracePt t="34269" x="1003300" y="1844675"/>
          <p14:tracePt t="34277" x="1011238" y="1844675"/>
          <p14:tracePt t="34299" x="1036638" y="1844675"/>
          <p14:tracePt t="34320" x="1054100" y="1844675"/>
          <p14:tracePt t="34351" x="1079500" y="1844675"/>
          <p14:tracePt t="34377" x="1095375" y="1844675"/>
          <p14:tracePt t="34408" x="1130300" y="1835150"/>
          <p14:tracePt t="34437" x="1138238" y="1827213"/>
          <p14:tracePt t="34468" x="1173163" y="1827213"/>
          <p14:tracePt t="34487" x="1181100" y="1827213"/>
          <p14:tracePt t="34498" x="1198563" y="1827213"/>
          <p14:tracePt t="34520" x="1214438" y="1827213"/>
          <p14:tracePt t="34551" x="1231900" y="1827213"/>
          <p14:tracePt t="34570" x="1249363" y="1827213"/>
          <p14:tracePt t="34601" x="1274763" y="1827213"/>
          <p14:tracePt t="34660" x="1290638" y="1827213"/>
          <p14:tracePt t="34707" x="1317625" y="1827213"/>
          <p14:tracePt t="34751" x="1325563" y="1827213"/>
          <p14:tracePt t="34770" x="1333500" y="1827213"/>
          <p14:tracePt t="34801" x="1343025" y="1827213"/>
          <p14:tracePt t="34828" x="1350963" y="1827213"/>
          <p14:tracePt t="34854" x="1358900" y="1827213"/>
          <p14:tracePt t="34876" x="1368425" y="1827213"/>
          <p14:tracePt t="34889" x="1384300" y="1827213"/>
          <p14:tracePt t="34938" x="1401763" y="1827213"/>
          <p14:tracePt t="34970" x="1409700" y="1827213"/>
          <p14:tracePt t="34988" x="1419225" y="1827213"/>
          <p14:tracePt t="34996" x="1427163" y="1827213"/>
          <p14:tracePt t="35028" x="1435100" y="1827213"/>
          <p14:tracePt t="35046" x="1444625" y="1827213"/>
          <p14:tracePt t="35069" x="1470025" y="1809750"/>
          <p14:tracePt t="35138" x="1487488" y="1809750"/>
          <p14:tracePt t="35170" x="1495425" y="1809750"/>
          <p14:tracePt t="35208" x="1520825" y="1809750"/>
          <p14:tracePt t="35251" x="1538288" y="1801813"/>
          <p14:tracePt t="35301" x="1563688" y="1801813"/>
          <p14:tracePt t="35319" x="1571625" y="1801813"/>
          <p14:tracePt t="35328" x="1579563" y="1793875"/>
          <p14:tracePt t="35388" x="1589088" y="1784350"/>
          <p14:tracePt t="35409" x="1606550" y="1784350"/>
          <p14:tracePt t="35426" x="1614488" y="1784350"/>
          <p14:tracePt t="35470" x="1631950" y="1784350"/>
          <p14:tracePt t="35489" x="1639888" y="1784350"/>
          <p14:tracePt t="35497" x="1647825" y="1784350"/>
          <p14:tracePt t="35551" x="1657350" y="1784350"/>
          <p14:tracePt t="35570" x="1665288" y="1784350"/>
          <p14:tracePt t="35593" x="1673225" y="1784350"/>
          <p14:tracePt t="35629" x="1690688" y="1784350"/>
          <p14:tracePt t="35688" x="1716088" y="1784350"/>
          <p14:tracePt t="35708" x="1724025" y="1784350"/>
          <p14:tracePt t="35722" x="1733550" y="1784350"/>
          <p14:tracePt t="35741" x="1741488" y="1784350"/>
          <p14:tracePt t="35748" x="1749425" y="1784350"/>
          <p14:tracePt t="35768" x="1766888" y="1784350"/>
          <p14:tracePt t="35801" x="1776413" y="1793875"/>
          <p14:tracePt t="35819" x="1784350" y="1793875"/>
          <p14:tracePt t="35851" x="1809750" y="1793875"/>
          <p14:tracePt t="35860" x="1817688" y="1793875"/>
          <p14:tracePt t="35878" x="1827213" y="1793875"/>
          <p14:tracePt t="35911" x="1835150" y="1793875"/>
          <p14:tracePt t="35918" x="1843088" y="1793875"/>
          <p14:tracePt t="35937" x="1860550" y="1793875"/>
          <p14:tracePt t="35959" x="1868488" y="1793875"/>
          <p14:tracePt t="35972" x="1885950" y="1801813"/>
          <p14:tracePt t="35992" x="1893888" y="1801813"/>
          <p14:tracePt t="36019" x="1903413" y="1801813"/>
          <p14:tracePt t="36029" x="1911350" y="1801813"/>
          <p14:tracePt t="36048" x="1920875" y="1801813"/>
          <p14:tracePt t="36069" x="1928813" y="1801813"/>
          <p14:tracePt t="36098" x="1954213" y="1801813"/>
          <p14:tracePt t="36126" x="1971675" y="1801813"/>
          <p14:tracePt t="36139" x="1979613" y="1801813"/>
          <p14:tracePt t="36188" x="1987550" y="1801813"/>
          <p14:tracePt t="36304" x="1920875" y="1801813"/>
          <p14:tracePt t="36320" x="1911350" y="1801813"/>
          <p14:tracePt t="36347" x="1893888" y="1801813"/>
          <p14:tracePt t="36357" x="1878013" y="1801813"/>
          <p14:tracePt t="36379" x="1843088" y="1809750"/>
          <p14:tracePt t="36410" x="1792288" y="1809750"/>
          <p14:tracePt t="36421" x="1776413" y="1827213"/>
          <p14:tracePt t="36444" x="1749425" y="1827213"/>
          <p14:tracePt t="36468" x="1716088" y="1827213"/>
          <p14:tracePt t="36489" x="1690688" y="1827213"/>
          <p14:tracePt t="36497" x="1673225" y="1827213"/>
          <p14:tracePt t="36520" x="1606550" y="1827213"/>
          <p14:tracePt t="36530" x="1597025" y="1827213"/>
          <p14:tracePt t="36555" x="1546225" y="1827213"/>
          <p14:tracePt t="36572" x="1487488" y="1827213"/>
          <p14:tracePt t="36579" x="1462088" y="1827213"/>
          <p14:tracePt t="36599" x="1401763" y="1852613"/>
          <p14:tracePt t="36609" x="1358900" y="1852613"/>
          <p14:tracePt t="36629" x="1308100" y="1852613"/>
          <p14:tracePt t="36636" x="1300163" y="1852613"/>
          <p14:tracePt t="36659" x="1231900" y="1852613"/>
          <p14:tracePt t="36668" x="1206500" y="1852613"/>
          <p14:tracePt t="36688" x="1155700" y="1852613"/>
          <p14:tracePt t="36707" x="1138238" y="1852613"/>
          <p14:tracePt t="36720" x="1095375" y="1852613"/>
          <p14:tracePt t="36742" x="1054100" y="1852613"/>
          <p14:tracePt t="36749" x="1036638" y="1852613"/>
          <p14:tracePt t="36769" x="968375" y="1852613"/>
          <p14:tracePt t="36777" x="935038" y="1870075"/>
          <p14:tracePt t="36800" x="884238" y="1870075"/>
          <p14:tracePt t="36801" x="866775" y="1870075"/>
          <p14:tracePt t="36821" x="815975" y="1878013"/>
          <p14:tracePt t="36826" x="806450" y="1878013"/>
          <p14:tracePt t="36854" x="781050" y="1878013"/>
          <p14:tracePt t="36861" x="773113" y="1878013"/>
          <p14:tracePt t="36875" x="765175" y="1878013"/>
          <p14:tracePt t="36889" x="747713" y="1878013"/>
          <p14:tracePt t="36909" x="739775" y="1878013"/>
          <p14:tracePt t="36929" x="714375" y="1878013"/>
          <p14:tracePt t="36937" x="704850" y="1878013"/>
          <p14:tracePt t="36961" x="679450" y="1895475"/>
          <p14:tracePt t="36969" x="671513" y="1895475"/>
          <p14:tracePt t="37021" x="646113" y="1895475"/>
          <p14:tracePt t="37050" x="636588" y="1895475"/>
          <p14:tracePt t="37072" x="628650" y="1895475"/>
          <p14:tracePt t="37100" x="611188" y="1903413"/>
          <p14:tracePt t="37157" x="611188" y="1928813"/>
          <p14:tracePt t="37168" x="611188" y="1938338"/>
          <p14:tracePt t="37188" x="628650" y="1963738"/>
          <p14:tracePt t="37212" x="714375" y="1989138"/>
          <p14:tracePt t="37219" x="790575" y="1989138"/>
          <p14:tracePt t="37236" x="942975" y="1989138"/>
          <p14:tracePt t="37249" x="1036638" y="1989138"/>
          <p14:tracePt t="37269" x="1104900" y="1989138"/>
          <p14:tracePt t="37277" x="1147763" y="1989138"/>
          <p14:tracePt t="37302" x="1223963" y="1989138"/>
          <p14:tracePt t="37321" x="1282700" y="1989138"/>
          <p14:tracePt t="37352" x="1333500" y="1989138"/>
          <p14:tracePt t="37353" x="1350963" y="1989138"/>
          <p14:tracePt t="37379" x="1376363" y="1989138"/>
          <p14:tracePt t="37389" x="1393825" y="1989138"/>
          <p14:tracePt t="37410" x="1444625" y="1989138"/>
          <p14:tracePt t="37429" x="1470025" y="1963738"/>
          <p14:tracePt t="37436" x="1477963" y="1963738"/>
          <p14:tracePt t="37459" x="1520825" y="1954213"/>
          <p14:tracePt t="37468" x="1538288" y="1954213"/>
          <p14:tracePt t="37488" x="1597025" y="1938338"/>
          <p14:tracePt t="37497" x="1606550" y="1938338"/>
          <p14:tracePt t="37529" x="1657350" y="1928813"/>
          <p14:tracePt t="37551" x="1665288" y="1920875"/>
          <p14:tracePt t="37574" x="1682750" y="1920875"/>
          <p14:tracePt t="37579" x="1690688" y="1920875"/>
          <p14:tracePt t="37597" x="1708150" y="1911350"/>
          <p14:tracePt t="37609" x="1724025" y="1911350"/>
          <p14:tracePt t="37629" x="1741488" y="1911350"/>
          <p14:tracePt t="37636" x="1749425" y="1911350"/>
          <p14:tracePt t="37657" x="1792288" y="1895475"/>
          <p14:tracePt t="37670" x="1801813" y="1895475"/>
          <p14:tracePt t="37689" x="1843088" y="1895475"/>
          <p14:tracePt t="37708" x="1868488" y="1895475"/>
          <p14:tracePt t="37721" x="1885950" y="1895475"/>
          <p14:tracePt t="37739" x="1893888" y="1895475"/>
          <p14:tracePt t="37748" x="1911350" y="1895475"/>
          <p14:tracePt t="37774" x="1920875" y="1895475"/>
          <p14:tracePt t="37780" x="1928813" y="1895475"/>
          <p14:tracePt t="37795" x="1954213" y="1878013"/>
          <p14:tracePt t="37820" x="1987550" y="1878013"/>
          <p14:tracePt t="37829" x="1997075" y="1878013"/>
          <p14:tracePt t="37853" x="2030413" y="1870075"/>
          <p14:tracePt t="37877" x="2055813" y="1860550"/>
          <p14:tracePt t="37909" x="2090738" y="1860550"/>
          <p14:tracePt t="37931" x="2106613" y="1860550"/>
          <p14:tracePt t="37944" x="2124075" y="1860550"/>
          <p14:tracePt t="37971" x="2149475" y="1860550"/>
          <p14:tracePt t="37988" x="2157413" y="1860550"/>
          <p14:tracePt t="37996" x="2182813" y="1860550"/>
          <p14:tracePt t="38024" x="2200275" y="1860550"/>
          <p14:tracePt t="38052" x="2217738" y="1860550"/>
          <p14:tracePt t="38071" x="2225675" y="1860550"/>
          <p14:tracePt t="38076" x="2243138" y="1860550"/>
          <p14:tracePt t="38102" x="2268538" y="1860550"/>
          <p14:tracePt t="38107" x="2286000" y="1860550"/>
          <p14:tracePt t="38133" x="2327275" y="1860550"/>
          <p14:tracePt t="38139" x="2336800" y="1860550"/>
          <p14:tracePt t="38157" x="2362200" y="1860550"/>
          <p14:tracePt t="38177" x="2405063" y="1860550"/>
          <p14:tracePt t="38189" x="2446338" y="1860550"/>
          <p14:tracePt t="38208" x="2497138" y="1860550"/>
          <p14:tracePt t="38218" x="2514600" y="1860550"/>
          <p14:tracePt t="38238" x="2557463" y="1860550"/>
          <p14:tracePt t="38247" x="2565400" y="1860550"/>
          <p14:tracePt t="38264" x="2590800" y="1852613"/>
          <p14:tracePt t="38289" x="2719388" y="1835150"/>
          <p14:tracePt t="38303" x="2803525" y="1801813"/>
          <p14:tracePt t="38324" x="2930525" y="1793875"/>
          <p14:tracePt t="38330" x="2965450" y="1793875"/>
          <p14:tracePt t="38352" x="3041650" y="1751013"/>
          <p14:tracePt t="38376" x="3059113" y="1733550"/>
          <p14:tracePt t="38406" x="3074988" y="1733550"/>
          <p14:tracePt t="38467" x="3067050" y="1733550"/>
          <p14:tracePt t="38479" x="3059113" y="1725613"/>
          <p14:tracePt t="38497" x="3041650" y="1700213"/>
          <p14:tracePt t="38521" x="3024188" y="1690688"/>
          <p14:tracePt t="38531" x="3008313" y="1674813"/>
          <p14:tracePt t="38555" x="2998788" y="1665288"/>
          <p14:tracePt t="38574" x="2982913" y="1649413"/>
          <p14:tracePt t="38579" x="2973388" y="1649413"/>
          <p14:tracePt t="38596" x="2940050" y="1649413"/>
          <p14:tracePt t="38608" x="2922588" y="1649413"/>
          <p14:tracePt t="38609" x="2905125" y="1649413"/>
          <p14:tracePt t="38626" x="2879725" y="1649413"/>
          <p14:tracePt t="38636" x="2871788" y="1649413"/>
          <p14:tracePt t="38663" x="2828925" y="1649413"/>
          <p14:tracePt t="38670" x="2820988" y="1649413"/>
          <p14:tracePt t="38688" x="2811463" y="1649413"/>
          <p14:tracePt t="38688" x="2795588" y="1649413"/>
          <p14:tracePt t="38707" x="2778125" y="1657350"/>
          <p14:tracePt t="38717" x="2770188" y="1665288"/>
          <p14:tracePt t="38743" x="2735263" y="1665288"/>
          <p14:tracePt t="38749" x="2719388" y="1682750"/>
          <p14:tracePt t="38771" x="2701925" y="1690688"/>
          <p14:tracePt t="38777" x="2676525" y="1690688"/>
          <p14:tracePt t="38802" x="2633663" y="1708150"/>
          <p14:tracePt t="38822" x="2600325" y="1708150"/>
          <p14:tracePt t="38827" x="2590800" y="1708150"/>
          <p14:tracePt t="38846" x="2557463" y="1716088"/>
          <p14:tracePt t="38859" x="2540000" y="1716088"/>
          <p14:tracePt t="38887" x="2489200" y="1716088"/>
          <p14:tracePt t="38909" x="2455863" y="1725613"/>
          <p14:tracePt t="38919" x="2420938" y="1751013"/>
          <p14:tracePt t="38942" x="2379663" y="1751013"/>
          <p14:tracePt t="38961" x="2336800" y="1758950"/>
          <p14:tracePt t="38969" x="2319338" y="1776413"/>
          <p14:tracePt t="39001" x="2276475" y="1776413"/>
          <p14:tracePt t="39019" x="2251075" y="1776413"/>
          <p14:tracePt t="39027" x="2235200" y="1793875"/>
          <p14:tracePt t="39061" x="2200275" y="1801813"/>
          <p14:tracePt t="39082" x="2192338" y="1801813"/>
          <p14:tracePt t="39101" x="2166938" y="1819275"/>
          <p14:tracePt t="39130" x="2132013" y="1827213"/>
          <p14:tracePt t="39138" x="2106613" y="1827213"/>
          <p14:tracePt t="39159" x="2030413" y="1844675"/>
          <p14:tracePt t="39168" x="1997075" y="1860550"/>
          <p14:tracePt t="39169" x="1971675" y="1870075"/>
          <p14:tracePt t="39188" x="1903413" y="1870075"/>
          <p14:tracePt t="39209" x="1868488" y="1878013"/>
          <p14:tracePt t="39219" x="1852613" y="1878013"/>
          <p14:tracePt t="39303" x="1860550" y="1895475"/>
          <p14:tracePt t="39320" x="1962150" y="1920875"/>
          <p14:tracePt t="39320" x="2022475" y="1946275"/>
          <p14:tracePt t="39329" x="2055813" y="1954213"/>
          <p14:tracePt t="39357" x="2192338" y="1954213"/>
          <p14:tracePt t="39380" x="2301875" y="1971675"/>
          <p14:tracePt t="39386" x="2370138" y="1997075"/>
          <p14:tracePt t="39411" x="2481263" y="2005013"/>
          <p14:tracePt t="39419" x="2514600" y="2005013"/>
          <p14:tracePt t="39438" x="2582863" y="2005013"/>
          <p14:tracePt t="39456" x="2633663" y="2014538"/>
          <p14:tracePt t="39456" x="2659063" y="2022475"/>
          <p14:tracePt t="39471" x="2668588" y="2022475"/>
          <p14:tracePt t="39482" x="2676525" y="2022475"/>
          <p14:tracePt t="39505" x="2693988" y="2022475"/>
          <p14:tracePt t="39523" x="2709863" y="2022475"/>
          <p14:tracePt t="39547" x="2752725" y="2022475"/>
          <p14:tracePt t="39571" x="2811463" y="2022475"/>
          <p14:tracePt t="39577" x="2820988" y="2022475"/>
          <p14:tracePt t="39602" x="2854325" y="2022475"/>
          <p14:tracePt t="39629" x="2863850" y="2022475"/>
          <p14:tracePt t="39659" x="2889250" y="2014538"/>
          <p14:tracePt t="39688" x="2914650" y="2005013"/>
          <p14:tracePt t="39706" x="2930525" y="2005013"/>
          <p14:tracePt t="39722" x="2973388" y="1989138"/>
          <p14:tracePt t="39739" x="2973388" y="1971675"/>
          <p14:tracePt t="39768" x="3024188" y="1963738"/>
          <p14:tracePt t="39777" x="3059113" y="1946275"/>
          <p14:tracePt t="39803" x="3109913" y="1938338"/>
          <p14:tracePt t="39822" x="3135313" y="1920875"/>
          <p14:tracePt t="39852" x="3152775" y="1920875"/>
          <p14:tracePt t="39857" x="3178175" y="1911350"/>
          <p14:tracePt t="39878" x="3194050" y="1911350"/>
          <p14:tracePt t="39889" x="3219450" y="1911350"/>
          <p14:tracePt t="39914" x="3279775" y="1895475"/>
          <p14:tracePt t="39939" x="3305175" y="1895475"/>
          <p14:tracePt t="39959" x="3322638" y="1895475"/>
          <p14:tracePt t="39969" x="3338513" y="1895475"/>
          <p14:tracePt t="39986" x="3363913" y="1895475"/>
          <p14:tracePt t="40018" x="3381375" y="1895475"/>
          <p14:tracePt t="40069" x="3389313" y="1895475"/>
          <p14:tracePt t="40081" x="3406775" y="1895475"/>
          <p14:tracePt t="40103" x="3414713" y="1885950"/>
          <p14:tracePt t="40108" x="3414713" y="1878013"/>
          <p14:tracePt t="40126" x="3424238" y="1878013"/>
          <p14:tracePt t="40139" x="3457575" y="1870075"/>
          <p14:tracePt t="40161" x="3475038" y="1870075"/>
          <p14:tracePt t="40185" x="3500438" y="1870075"/>
          <p14:tracePt t="40217" x="3533775" y="1870075"/>
          <p14:tracePt t="40239" x="3559175" y="1870075"/>
          <p14:tracePt t="40261" x="3586163" y="1870075"/>
          <p14:tracePt t="40300" x="3602038" y="1870075"/>
          <p14:tracePt t="40318" x="3636963" y="1870075"/>
          <p14:tracePt t="40350" x="3729038" y="1870075"/>
          <p14:tracePt t="40360" x="3746500" y="1870075"/>
          <p14:tracePt t="40379" x="3822700" y="1870075"/>
          <p14:tracePt t="40390" x="3840163" y="1870075"/>
          <p14:tracePt t="40409" x="3890963" y="1870075"/>
          <p14:tracePt t="40428" x="3908425" y="1870075"/>
          <p14:tracePt t="40439" x="3925888" y="1870075"/>
          <p14:tracePt t="40457" x="3951288" y="1870075"/>
          <p14:tracePt t="40468" x="3959225" y="1870075"/>
          <p14:tracePt t="40487" x="3976688" y="1878013"/>
          <p14:tracePt t="40502" x="4010025" y="1878013"/>
          <p14:tracePt t="40521" x="4035425" y="1878013"/>
          <p14:tracePt t="40547" x="4078288" y="1878013"/>
          <p14:tracePt t="40570" x="4086225" y="1878013"/>
          <p14:tracePt t="40600" x="4103688" y="1852613"/>
          <p14:tracePt t="40633" x="4121150" y="1852613"/>
          <p14:tracePt t="40656" x="4129088" y="1852613"/>
          <p14:tracePt t="40678" x="4146550" y="1852613"/>
          <p14:tracePt t="40701" x="4162425" y="1852613"/>
          <p14:tracePt t="40721" x="4179888" y="1835150"/>
          <p14:tracePt t="40737" x="4179888" y="1827213"/>
          <p14:tracePt t="40769" x="4187825" y="1827213"/>
          <p14:tracePt t="40938" x="4162425" y="1827213"/>
          <p14:tracePt t="40960" x="4137025" y="1827213"/>
          <p14:tracePt t="40985" x="4111625" y="1827213"/>
          <p14:tracePt t="40999" x="4103688" y="1827213"/>
          <p14:tracePt t="41019" x="4070350" y="1827213"/>
          <p14:tracePt t="41027" x="4052888" y="1827213"/>
          <p14:tracePt t="41049" x="4010025" y="1827213"/>
          <p14:tracePt t="41058" x="4002088" y="1827213"/>
          <p14:tracePt t="41076" x="3959225" y="1827213"/>
          <p14:tracePt t="41102" x="3916363" y="1827213"/>
          <p14:tracePt t="41107" x="3890963" y="1827213"/>
          <p14:tracePt t="41133" x="3857625" y="1827213"/>
          <p14:tracePt t="41138" x="3848100" y="1827213"/>
          <p14:tracePt t="41156" x="3832225" y="1819275"/>
          <p14:tracePt t="41179" x="3806825" y="1809750"/>
          <p14:tracePt t="41185" x="3789363" y="1809750"/>
          <p14:tracePt t="41208" x="3756025" y="1809750"/>
          <p14:tracePt t="41217" x="3729038" y="1809750"/>
          <p14:tracePt t="41242" x="3713163" y="1809750"/>
          <p14:tracePt t="41264" x="3703638" y="1809750"/>
          <p14:tracePt t="41265" x="3695700" y="1809750"/>
          <p14:tracePt t="41299" x="3670300" y="1809750"/>
          <p14:tracePt t="41318" x="3636963" y="1793875"/>
          <p14:tracePt t="41326" x="3627438" y="1793875"/>
          <p14:tracePt t="41360" x="3576638" y="1793875"/>
          <p14:tracePt t="41379" x="3551238" y="1793875"/>
          <p14:tracePt t="41387" x="3525838" y="1793875"/>
          <p14:tracePt t="41409" x="3467100" y="1793875"/>
          <p14:tracePt t="41417" x="3457575" y="1793875"/>
          <p14:tracePt t="41439" x="3414713" y="1793875"/>
          <p14:tracePt t="41456" x="3355975" y="1793875"/>
          <p14:tracePt t="41480" x="3313113" y="1793875"/>
          <p14:tracePt t="41517" x="3279775" y="1793875"/>
          <p14:tracePt t="41531" x="3254375" y="1793875"/>
          <p14:tracePt t="41546" x="3244850" y="1793875"/>
          <p14:tracePt t="41568" x="3228975" y="1793875"/>
          <p14:tracePt t="41577" x="3219450" y="1793875"/>
          <p14:tracePt t="41609" x="3194050" y="1793875"/>
          <p14:tracePt t="41625" x="3178175" y="1793875"/>
          <p14:tracePt t="41656" x="3152775" y="1793875"/>
          <p14:tracePt t="41670" x="3143250" y="1793875"/>
          <p14:tracePt t="41737" x="3135313" y="1793875"/>
          <p14:tracePt t="41908" x="3194050" y="1793875"/>
          <p14:tracePt t="41919" x="3219450" y="1793875"/>
          <p14:tracePt t="41938" x="3279775" y="1793875"/>
          <p14:tracePt t="41957" x="3322638" y="1793875"/>
          <p14:tracePt t="41968" x="3348038" y="1776413"/>
          <p14:tracePt t="41985" x="3373438" y="1776413"/>
          <p14:tracePt t="42002" x="3414713" y="1776413"/>
          <p14:tracePt t="42011" x="3432175" y="1776413"/>
          <p14:tracePt t="42036" x="3449638" y="1776413"/>
          <p14:tracePt t="42041" x="3457575" y="1776413"/>
          <p14:tracePt t="42068" x="3500438" y="1766888"/>
          <p14:tracePt t="42077" x="3508375" y="1766888"/>
          <p14:tracePt t="42110" x="3586163" y="1751013"/>
          <p14:tracePt t="42138" x="3652838" y="1751013"/>
          <p14:tracePt t="42163" x="3721100" y="1751013"/>
          <p14:tracePt t="42180" x="3857625" y="1751013"/>
          <p14:tracePt t="42187" x="3925888" y="1751013"/>
          <p14:tracePt t="42208" x="4111625" y="1725613"/>
          <p14:tracePt t="42208" x="4240213" y="1708150"/>
          <p14:tracePt t="42218" x="4341813" y="1708150"/>
          <p14:tracePt t="42241" x="4529138" y="1682750"/>
          <p14:tracePt t="42270" x="4621213" y="1682750"/>
          <p14:tracePt t="42279" x="4638675" y="1682750"/>
          <p14:tracePt t="42304" x="4646613" y="1682750"/>
          <p14:tracePt t="42408" x="4673600" y="1674813"/>
          <p14:tracePt t="42417" x="4673600" y="1665288"/>
          <p14:tracePt t="42439" x="4706938" y="1631950"/>
          <p14:tracePt t="42459" x="4740275" y="1581150"/>
          <p14:tracePt t="42470" x="4740275" y="1555750"/>
          <p14:tracePt t="42490" x="4749800" y="1470025"/>
          <p14:tracePt t="42505" x="4757738" y="1436688"/>
          <p14:tracePt t="42523" x="4765675" y="1393825"/>
          <p14:tracePt t="42529" x="4791075" y="1360488"/>
          <p14:tracePt t="42547" x="4791075" y="1325563"/>
          <p14:tracePt t="42570" x="4791075" y="1274763"/>
          <p14:tracePt t="42582" x="4791075" y="1257300"/>
          <p14:tracePt t="42603" x="4791075" y="1223963"/>
          <p14:tracePt t="42629" x="4800600" y="1163638"/>
          <p14:tracePt t="42637" x="4808538" y="1163638"/>
          <p14:tracePt t="42656" x="4808538" y="1138238"/>
          <p14:tracePt t="42685" x="4808538" y="1130300"/>
          <p14:tracePt t="42701" x="4808538" y="1122363"/>
          <p14:tracePt t="42719" x="4808538" y="1096963"/>
          <p14:tracePt t="42737" x="4808538" y="1087438"/>
          <p14:tracePt t="42747" x="4808538" y="1079500"/>
          <p14:tracePt t="42773" x="4808538" y="1044575"/>
          <p14:tracePt t="42780" x="4808538" y="1036638"/>
          <p14:tracePt t="42801" x="4808538" y="1011238"/>
          <p14:tracePt t="42818" x="4800600" y="1011238"/>
          <p14:tracePt t="42826" x="4800600" y="1003300"/>
          <p14:tracePt t="42855" x="4791075" y="993775"/>
          <p14:tracePt t="42937" x="4765675" y="1019175"/>
          <p14:tracePt t="42959" x="4757738" y="1054100"/>
          <p14:tracePt t="42968" x="4749800" y="1096963"/>
          <p14:tracePt t="42985" x="4724400" y="1155700"/>
          <p14:tracePt t="42998" x="4706938" y="1173163"/>
          <p14:tracePt t="43019" x="4706938" y="1223963"/>
          <p14:tracePt t="43027" x="4706938" y="1241425"/>
          <p14:tracePt t="43061" x="4706938" y="1308100"/>
          <p14:tracePt t="43087" x="4706938" y="1343025"/>
          <p14:tracePt t="43102" x="4706938" y="1376363"/>
          <p14:tracePt t="43107" x="4706938" y="1393825"/>
          <p14:tracePt t="43129" x="4706938" y="1452563"/>
          <p14:tracePt t="43138" x="4706938" y="1462088"/>
          <p14:tracePt t="43158" x="4706938" y="1487488"/>
          <p14:tracePt t="43169" x="4706938" y="1512888"/>
          <p14:tracePt t="43188" x="4706938" y="1563688"/>
          <p14:tracePt t="43208" x="4706938" y="1622425"/>
          <p14:tracePt t="43220" x="4706938" y="1631950"/>
          <p14:tracePt t="43237" x="4706938" y="1665288"/>
          <p14:tracePt t="43246" x="4706938" y="1682750"/>
          <p14:tracePt t="43276" x="4673600" y="1758950"/>
          <p14:tracePt t="43303" x="4656138" y="1819275"/>
          <p14:tracePt t="43321" x="4656138" y="1885950"/>
          <p14:tracePt t="43351" x="4656138" y="1954213"/>
          <p14:tracePt t="43382" x="4656138" y="1989138"/>
          <p14:tracePt t="43387" x="4656138" y="1997075"/>
          <p14:tracePt t="43407" x="4656138" y="2005013"/>
          <p14:tracePt t="43428" x="4656138" y="2014538"/>
          <p14:tracePt t="43439" x="4656138" y="2022475"/>
          <p14:tracePt t="43529" x="4646613" y="2030413"/>
          <p14:tracePt t="43859" x="4638675" y="2030413"/>
          <p14:tracePt t="43887" x="4638675" y="2022475"/>
          <p14:tracePt t="43909" x="4638675" y="1997075"/>
          <p14:tracePt t="48468" x="4638675" y="1979613"/>
          <p14:tracePt t="50737" x="4621213" y="1971675"/>
          <p14:tracePt t="50747" x="4562475" y="1971675"/>
          <p14:tracePt t="50773" x="4324350" y="1971675"/>
          <p14:tracePt t="50778" x="4248150" y="1971675"/>
          <p14:tracePt t="50800" x="4146550" y="1971675"/>
          <p14:tracePt t="50800" x="4086225" y="1971675"/>
          <p14:tracePt t="50817" x="4017963" y="1971675"/>
          <p14:tracePt t="50839" x="3865563" y="1971675"/>
          <p14:tracePt t="50853" x="3627438" y="1971675"/>
          <p14:tracePt t="50859" x="3551238" y="1971675"/>
          <p14:tracePt t="50877" x="3363913" y="1963738"/>
          <p14:tracePt t="50887" x="3262313" y="1938338"/>
          <p14:tracePt t="50924" x="3041650" y="1928813"/>
          <p14:tracePt t="50931" x="3024188" y="1928813"/>
          <p14:tracePt t="50937" x="3016250" y="1938338"/>
          <p14:tracePt t="50961" x="2940050" y="1971675"/>
          <p14:tracePt t="50984" x="2770188" y="2030413"/>
          <p14:tracePt t="51000" x="2582863" y="2065338"/>
          <p14:tracePt t="51020" x="2387600" y="2065338"/>
          <p14:tracePt t="51031" x="2251075" y="2108200"/>
          <p14:tracePt t="51052" x="2098675" y="2047875"/>
          <p14:tracePt t="51075" x="2030413" y="2014538"/>
          <p14:tracePt t="51108" x="1946275" y="2014538"/>
          <p14:tracePt t="51137" x="1784350" y="2014538"/>
          <p14:tracePt t="51164" x="1614488" y="2014538"/>
          <p14:tracePt t="51188" x="1333500" y="1997075"/>
          <p14:tracePt t="51208" x="1079500" y="1954213"/>
          <p14:tracePt t="51217" x="1019175" y="1954213"/>
          <p14:tracePt t="51241" x="858838" y="1954213"/>
          <p14:tracePt t="51249" x="815975" y="1954213"/>
          <p14:tracePt t="51268" x="798513" y="1954213"/>
          <p14:tracePt t="51277" x="781050" y="1954213"/>
          <p14:tracePt t="51300" x="722313" y="1954213"/>
          <p14:tracePt t="51311" x="696913" y="1954213"/>
          <p14:tracePt t="51340" x="628650" y="1954213"/>
          <p14:tracePt t="51357" x="569913" y="1954213"/>
          <p14:tracePt t="51384" x="527050" y="1963738"/>
          <p14:tracePt t="51385" x="509588" y="1971675"/>
          <p14:tracePt t="51409" x="450850" y="2005013"/>
          <p14:tracePt t="51417" x="415925" y="2014538"/>
          <p14:tracePt t="51442" x="390525" y="2030413"/>
          <p14:tracePt t="51459" x="373063" y="2047875"/>
          <p14:tracePt t="51493" x="357188" y="2098675"/>
          <p14:tracePt t="51503" x="347663" y="2124075"/>
          <p14:tracePt t="51519" x="347663" y="2133600"/>
          <p14:tracePt t="51528" x="347663" y="2159000"/>
          <p14:tracePt t="51553" x="347663" y="2200275"/>
          <p14:tracePt t="51573" x="347663" y="2235200"/>
          <p14:tracePt t="51577" x="347663" y="2243138"/>
          <p14:tracePt t="51589" x="347663" y="2260600"/>
          <p14:tracePt t="51608" x="347663" y="2278063"/>
          <p14:tracePt t="51608" x="347663" y="2286000"/>
          <p14:tracePt t="51639" x="357188" y="2286000"/>
          <p14:tracePt t="51657" x="357188" y="2293938"/>
          <p14:tracePt t="51739" x="365125" y="2303463"/>
          <p14:tracePt t="51848" x="382588" y="2319338"/>
          <p14:tracePt t="51881" x="390525" y="2344738"/>
          <p14:tracePt t="51890" x="390525" y="2354263"/>
          <p14:tracePt t="52051" x="390525" y="2362200"/>
          <p14:tracePt t="52279" x="390525" y="2354263"/>
          <p14:tracePt t="52300" x="365125" y="2328863"/>
          <p14:tracePt t="52316" x="365125" y="2319338"/>
          <p14:tracePt t="52333" x="347663" y="2303463"/>
          <p14:tracePt t="52350" x="347663" y="2286000"/>
          <p14:tracePt t="52377" x="347663" y="2268538"/>
          <p14:tracePt t="52416" x="347663" y="2252663"/>
          <p14:tracePt t="52439" x="347663" y="2243138"/>
          <p14:tracePt t="52456" x="347663" y="2235200"/>
          <p14:tracePt t="52468" x="347663" y="2227263"/>
          <p14:tracePt t="52490" x="347663" y="2217738"/>
          <p14:tracePt t="52517" x="347663" y="2209800"/>
          <p14:tracePt t="52530" x="347663" y="2200275"/>
          <p14:tracePt t="52552" x="347663" y="2192338"/>
          <p14:tracePt t="52568" x="347663" y="2174875"/>
          <p14:tracePt t="52618" x="347663" y="2159000"/>
          <p14:tracePt t="52632" x="347663" y="2149475"/>
          <p14:tracePt t="52681" x="347663" y="2141538"/>
          <p14:tracePt t="52860" x="347663" y="2133600"/>
          <p14:tracePt t="52968" x="347663" y="2159000"/>
          <p14:tracePt t="52969" x="347663" y="2166938"/>
          <p14:tracePt t="52987" x="347663" y="2200275"/>
          <p14:tracePt t="52998" x="347663" y="2227263"/>
          <p14:tracePt t="53029" x="347663" y="2243138"/>
          <p14:tracePt t="53068" x="347663" y="2252663"/>
          <p14:tracePt t="53091" x="347663" y="2260600"/>
          <p14:tracePt t="53106" x="347663" y="2278063"/>
          <p14:tracePt t="53137" x="347663" y="2286000"/>
          <p14:tracePt t="53211" x="347663" y="2303463"/>
          <p14:tracePt t="53237" x="347663" y="2319338"/>
          <p14:tracePt t="53318" x="347663" y="2336800"/>
          <p14:tracePt t="53518" x="347663" y="2293938"/>
          <p14:tracePt t="53549" x="347663" y="2268538"/>
          <p14:tracePt t="53566" x="347663" y="2235200"/>
          <p14:tracePt t="53579" x="347663" y="2227263"/>
          <p14:tracePt t="53618" x="347663" y="2209800"/>
          <p14:tracePt t="53637" x="347663" y="2192338"/>
          <p14:tracePt t="53681" x="347663" y="2159000"/>
          <p14:tracePt t="53691" x="347663" y="2149475"/>
          <p14:tracePt t="53716" x="347663" y="2141538"/>
          <p14:tracePt t="53739" x="347663" y="2124075"/>
          <p14:tracePt t="53748" x="347663" y="2116138"/>
          <p14:tracePt t="53780" x="357188" y="2108200"/>
          <p14:tracePt t="53809" x="357188" y="2098675"/>
          <p14:tracePt t="53827" x="365125" y="2090738"/>
          <p14:tracePt t="53859" x="365125" y="2082800"/>
          <p14:tracePt t="54050" x="365125" y="2073275"/>
          <p14:tracePt t="54130" x="365125" y="2090738"/>
          <p14:tracePt t="54153" x="373063" y="2108200"/>
          <p14:tracePt t="54186" x="373063" y="2124075"/>
          <p14:tracePt t="54208" x="373063" y="2141538"/>
          <p14:tracePt t="54238" x="373063" y="2166938"/>
          <p14:tracePt t="54280" x="373063" y="2174875"/>
          <p14:tracePt t="54291" x="373063" y="2184400"/>
          <p14:tracePt t="54318" x="373063" y="2200275"/>
          <p14:tracePt t="54327" x="373063" y="2217738"/>
          <p14:tracePt t="54383" x="373063" y="2243138"/>
          <p14:tracePt t="54406" x="382588" y="2243138"/>
          <p14:tracePt t="54436" x="390525" y="2260600"/>
          <p14:tracePt t="54458" x="390525" y="2278063"/>
          <p14:tracePt t="54470" x="390525" y="2293938"/>
          <p14:tracePt t="54492" x="390525" y="2319338"/>
          <p14:tracePt t="54499" x="390525" y="2328863"/>
          <p14:tracePt t="54518" x="390525" y="2336800"/>
          <p14:tracePt t="54549" x="390525" y="2371725"/>
          <p14:tracePt t="54568" x="390525" y="2405063"/>
          <p14:tracePt t="54568" x="390525" y="2413000"/>
          <p14:tracePt t="54578" x="390525" y="2430463"/>
          <p14:tracePt t="54589" x="390525" y="2455863"/>
          <p14:tracePt t="54615" x="390525" y="2473325"/>
          <p14:tracePt t="54688" x="390525" y="2489200"/>
          <p14:tracePt t="54997" x="390525" y="2498725"/>
          <p14:tracePt t="56319" x="390525" y="2532063"/>
          <p14:tracePt t="56330" x="373063" y="2549525"/>
          <p14:tracePt t="56353" x="373063" y="2566988"/>
          <p14:tracePt t="56388" x="357188" y="2582863"/>
          <p14:tracePt t="56468" x="357188" y="2592388"/>
          <p14:tracePt t="56486" x="357188" y="2608263"/>
          <p14:tracePt t="56501" x="357188" y="2633663"/>
          <p14:tracePt t="56518" x="357188" y="2668588"/>
          <p14:tracePt t="56528" x="347663" y="2686050"/>
          <p14:tracePt t="56529" x="347663" y="2701925"/>
          <p14:tracePt t="56552" x="347663" y="2736850"/>
          <p14:tracePt t="56553" x="347663" y="2744788"/>
          <p14:tracePt t="56569" x="339725" y="2778125"/>
          <p14:tracePt t="56599" x="339725" y="2813050"/>
          <p14:tracePt t="56608" x="339725" y="2863850"/>
          <p14:tracePt t="56634" x="339725" y="2881313"/>
          <p14:tracePt t="56658" x="339725" y="2889250"/>
          <p14:tracePt t="56688" x="339725" y="2906713"/>
          <p14:tracePt t="56739" x="347663" y="2914650"/>
          <p14:tracePt t="56889" x="347663" y="2855913"/>
          <p14:tracePt t="56909" x="347663" y="2805113"/>
          <p14:tracePt t="56921" x="347663" y="2762250"/>
          <p14:tracePt t="56939" x="347663" y="2736850"/>
          <p14:tracePt t="56950" x="347663" y="2727325"/>
          <p14:tracePt t="56967" x="347663" y="2711450"/>
          <p14:tracePt t="56988" x="347663" y="2686050"/>
          <p14:tracePt t="57018" x="339725" y="2660650"/>
          <p14:tracePt t="57027" x="331788" y="2651125"/>
          <p14:tracePt t="57055" x="331788" y="2633663"/>
          <p14:tracePt t="57060" x="331788" y="2625725"/>
          <p14:tracePt t="57081" x="331788" y="2592388"/>
          <p14:tracePt t="57091" x="331788" y="2582863"/>
          <p14:tracePt t="57109" x="331788" y="2566988"/>
          <p14:tracePt t="57121" x="331788" y="2541588"/>
          <p14:tracePt t="57138" x="331788" y="2532063"/>
          <p14:tracePt t="57157" x="331788" y="2524125"/>
          <p14:tracePt t="57176" x="331788" y="2506663"/>
          <p14:tracePt t="57207" x="331788" y="2489200"/>
          <p14:tracePt t="57239" x="331788" y="2481263"/>
          <p14:tracePt t="57463" x="331788" y="2489200"/>
          <p14:tracePt t="57489" x="331788" y="2506663"/>
          <p14:tracePt t="57517" x="331788" y="2516188"/>
          <p14:tracePt t="57567" x="331788" y="2532063"/>
          <p14:tracePt t="57613" x="331788" y="2566988"/>
          <p14:tracePt t="57626" x="331788" y="2582863"/>
          <p14:tracePt t="57667" x="339725" y="2592388"/>
          <p14:tracePt t="57686" x="347663" y="2600325"/>
          <p14:tracePt t="57739" x="347663" y="2625725"/>
          <p14:tracePt t="57769" x="357188" y="2643188"/>
          <p14:tracePt t="57817" x="357188" y="2651125"/>
          <p14:tracePt t="57888" x="357188" y="2660650"/>
          <p14:tracePt t="57902" x="357188" y="2668588"/>
          <p14:tracePt t="57940" x="365125" y="2676525"/>
          <p14:tracePt t="57997" x="365125" y="2686050"/>
          <p14:tracePt t="58015" x="373063" y="2693988"/>
          <p14:tracePt t="58016" x="373063" y="2701925"/>
          <p14:tracePt t="58067" x="373063" y="2719388"/>
          <p14:tracePt t="58081" x="373063" y="2736850"/>
          <p14:tracePt t="58100" x="382588" y="2752725"/>
          <p14:tracePt t="58122" x="382588" y="2762250"/>
          <p14:tracePt t="58137" x="382588" y="2778125"/>
          <p14:tracePt t="58156" x="382588" y="2795588"/>
          <p14:tracePt t="58182" x="382588" y="2813050"/>
          <p14:tracePt t="58213" x="382588" y="2838450"/>
          <p14:tracePt t="58240" x="382588" y="2855913"/>
          <p14:tracePt t="58240" x="382588" y="2863850"/>
          <p14:tracePt t="58269" x="382588" y="2897188"/>
          <p14:tracePt t="58280" x="382588" y="2914650"/>
          <p14:tracePt t="58318" x="382588" y="2922588"/>
          <p14:tracePt t="58359" x="382588" y="2932113"/>
          <p14:tracePt t="58599" x="382588" y="2906713"/>
          <p14:tracePt t="58626" x="382588" y="2871788"/>
          <p14:tracePt t="58663" x="390525" y="2830513"/>
          <p14:tracePt t="58676" x="390525" y="2813050"/>
          <p14:tracePt t="58708" x="407988" y="2762250"/>
          <p14:tracePt t="58719" x="407988" y="2752725"/>
          <p14:tracePt t="58741" x="407988" y="2727325"/>
          <p14:tracePt t="58748" x="407988" y="2719388"/>
          <p14:tracePt t="58767" x="407988" y="2686050"/>
          <p14:tracePt t="58797" x="407988" y="2676525"/>
          <p14:tracePt t="58818" x="407988" y="2651125"/>
          <p14:tracePt t="58848" x="407988" y="2625725"/>
          <p14:tracePt t="58859" x="415925" y="2625725"/>
          <p14:tracePt t="58913" x="415925" y="2617788"/>
          <p14:tracePt t="58938" x="415925" y="2600325"/>
          <p14:tracePt t="59179" x="415925" y="2617788"/>
          <p14:tracePt t="59190" x="415925" y="2633663"/>
          <p14:tracePt t="59203" x="415925" y="2643188"/>
          <p14:tracePt t="59218" x="415925" y="2660650"/>
          <p14:tracePt t="59298" x="415925" y="2686050"/>
          <p14:tracePt t="59318" x="415925" y="2693988"/>
          <p14:tracePt t="59348" x="415925" y="2701925"/>
          <p14:tracePt t="59358" x="415925" y="2719388"/>
          <p14:tracePt t="59413" x="425450" y="2736850"/>
          <p14:tracePt t="59462" x="425450" y="2752725"/>
          <p14:tracePt t="59468" x="425450" y="2762250"/>
          <p14:tracePt t="59487" x="425450" y="2778125"/>
          <p14:tracePt t="59498" x="425450" y="2787650"/>
          <p14:tracePt t="59517" x="425450" y="2813050"/>
          <p14:tracePt t="59526" x="425450" y="2830513"/>
          <p14:tracePt t="59555" x="425450" y="2863850"/>
          <p14:tracePt t="59573" x="425450" y="2881313"/>
          <p14:tracePt t="59580" x="425450" y="2897188"/>
          <p14:tracePt t="59599" x="425450" y="2922588"/>
          <p14:tracePt t="59609" x="425450" y="2932113"/>
          <p14:tracePt t="59638" x="425450" y="2957513"/>
          <p14:tracePt t="59660" x="425450" y="3000375"/>
          <p14:tracePt t="59668" x="425450" y="3008313"/>
          <p14:tracePt t="59689" x="425450" y="3067050"/>
          <p14:tracePt t="59700" x="407988" y="3127375"/>
          <p14:tracePt t="59719" x="407988" y="3195638"/>
          <p14:tracePt t="59739" x="400050" y="3382963"/>
          <p14:tracePt t="59751" x="400050" y="3459163"/>
          <p14:tracePt t="59771" x="365125" y="3619500"/>
          <p14:tracePt t="59798" x="365125" y="3705225"/>
          <p14:tracePt t="59817" x="365125" y="3763963"/>
          <p14:tracePt t="59962" x="365125" y="3756025"/>
          <p14:tracePt t="59989" x="365125" y="3671888"/>
          <p14:tracePt t="59997" x="365125" y="3636963"/>
          <p14:tracePt t="60017" x="365125" y="3578225"/>
          <p14:tracePt t="60046" x="365125" y="3543300"/>
          <p14:tracePt t="60069" x="365125" y="3517900"/>
          <p14:tracePt t="60098" x="373063" y="3492500"/>
          <p14:tracePt t="60133" x="382588" y="3475038"/>
          <p14:tracePt t="60140" x="390525" y="3475038"/>
          <p14:tracePt t="60179" x="407988" y="3459163"/>
          <p14:tracePt t="60189" x="407988" y="3449638"/>
          <p14:tracePt t="60205" x="415925" y="3433763"/>
          <p14:tracePt t="60300" x="425450" y="3424238"/>
          <p14:tracePt t="60459" x="425450" y="3459163"/>
          <p14:tracePt t="60500" x="425450" y="3467100"/>
          <p14:tracePt t="60546" x="425450" y="3475038"/>
          <p14:tracePt t="60568" x="425450" y="3484563"/>
          <p14:tracePt t="60938" x="425450" y="3502025"/>
          <p14:tracePt t="62029" x="425450" y="3492500"/>
          <p14:tracePt t="62050" x="425450" y="3475038"/>
          <p14:tracePt t="62081" x="425450" y="3433763"/>
          <p14:tracePt t="62099" x="425450" y="3408363"/>
          <p14:tracePt t="62110" x="425450" y="3398838"/>
          <p14:tracePt t="62140" x="425450" y="3373438"/>
          <p14:tracePt t="62267" x="425450" y="3355975"/>
          <p14:tracePt t="62389" x="425450" y="3340100"/>
          <p14:tracePt t="62402" x="425450" y="3330575"/>
          <p14:tracePt t="62426" x="441325" y="3330575"/>
          <p14:tracePt t="62462" x="458788" y="3330575"/>
          <p14:tracePt t="62499" x="466725" y="3322638"/>
          <p14:tracePt t="62550" x="476250" y="3314700"/>
          <p14:tracePt t="62609" x="476250" y="3305175"/>
          <p14:tracePt t="63099" x="484188" y="3297238"/>
          <p14:tracePt t="63131" x="492125" y="3297238"/>
          <p14:tracePt t="63186" x="509588" y="3297238"/>
          <p14:tracePt t="63206" x="527050" y="3297238"/>
          <p14:tracePt t="63219" x="560388" y="3297238"/>
          <p14:tracePt t="63239" x="577850" y="3297238"/>
          <p14:tracePt t="63250" x="603250" y="3297238"/>
          <p14:tracePt t="63267" x="620713" y="3297238"/>
          <p14:tracePt t="63283" x="628650" y="3297238"/>
          <p14:tracePt t="63303" x="654050" y="3297238"/>
          <p14:tracePt t="63378" x="671513" y="3305175"/>
          <p14:tracePt t="63486" x="679450" y="3305175"/>
          <p14:tracePt t="63500" x="696913" y="3305175"/>
          <p14:tracePt t="63549" x="704850" y="3305175"/>
          <p14:tracePt t="63580" x="714375" y="3305175"/>
          <p14:tracePt t="63612" x="722313" y="3314700"/>
          <p14:tracePt t="63639" x="730250" y="3314700"/>
          <p14:tracePt t="63656" x="739775" y="3314700"/>
          <p14:tracePt t="63688" x="765175" y="3314700"/>
          <p14:tracePt t="63736" x="781050" y="3314700"/>
          <p14:tracePt t="63750" x="790575" y="3314700"/>
          <p14:tracePt t="63779" x="806450" y="3314700"/>
          <p14:tracePt t="63799" x="815975" y="3322638"/>
          <p14:tracePt t="63830" x="823913" y="3322638"/>
          <p14:tracePt t="63906" x="841375" y="3322638"/>
          <p14:tracePt t="63986" x="858838" y="3322638"/>
          <p14:tracePt t="64000" x="866775" y="3322638"/>
          <p14:tracePt t="64028" x="874713" y="3322638"/>
          <p14:tracePt t="64099" x="884238" y="3322638"/>
          <p14:tracePt t="64162" x="892175" y="3322638"/>
          <p14:tracePt t="64249" x="900113" y="3322638"/>
          <p14:tracePt t="64299" x="909638" y="3322638"/>
          <p14:tracePt t="64379" x="917575" y="3322638"/>
          <p14:tracePt t="64436" x="925513" y="3330575"/>
          <p14:tracePt t="64486" x="935038" y="3330575"/>
          <p14:tracePt t="64518" x="935038" y="3340100"/>
          <p14:tracePt t="64569" x="942975" y="3348038"/>
          <p14:tracePt t="64599" x="950913" y="3348038"/>
          <p14:tracePt t="64630" x="968375" y="3348038"/>
          <p14:tracePt t="64641" x="993775" y="3348038"/>
          <p14:tracePt t="64686" x="1011238" y="3348038"/>
          <p14:tracePt t="64706" x="1019175" y="3348038"/>
          <p14:tracePt t="64722" x="1028700" y="3348038"/>
          <p14:tracePt t="64739" x="1036638" y="3348038"/>
          <p14:tracePt t="64747" x="1044575" y="3348038"/>
          <p14:tracePt t="64769" x="1069975" y="3348038"/>
          <p14:tracePt t="64781" x="1087438" y="3348038"/>
          <p14:tracePt t="64799" x="1112838" y="3365500"/>
          <p14:tracePt t="64818" x="1130300" y="3365500"/>
          <p14:tracePt t="64848" x="1155700" y="3365500"/>
          <p14:tracePt t="64858" x="1163638" y="3365500"/>
          <p14:tracePt t="64875" x="1173163" y="3365500"/>
          <p14:tracePt t="64887" x="1189038" y="3365500"/>
          <p14:tracePt t="64905" x="1214438" y="3365500"/>
          <p14:tracePt t="64930" x="1231900" y="3365500"/>
          <p14:tracePt t="64941" x="1239838" y="3365500"/>
          <p14:tracePt t="64961" x="1249363" y="3365500"/>
          <p14:tracePt t="64987" x="1265238" y="3365500"/>
          <p14:tracePt t="65028" x="1282700" y="3365500"/>
          <p14:tracePt t="65049" x="1300163" y="3365500"/>
          <p14:tracePt t="65081" x="1325563" y="3365500"/>
          <p14:tracePt t="65092" x="1343025" y="3365500"/>
          <p14:tracePt t="65116" x="1358900" y="3365500"/>
          <p14:tracePt t="65136" x="1376363" y="3365500"/>
          <p14:tracePt t="65155" x="1393825" y="3365500"/>
          <p14:tracePt t="65171" x="1401763" y="3365500"/>
          <p14:tracePt t="65189" x="1427163" y="3365500"/>
          <p14:tracePt t="65206" x="1462088" y="3365500"/>
          <p14:tracePt t="65218" x="1487488" y="3365500"/>
          <p14:tracePt t="65239" x="1503363" y="3365500"/>
          <p14:tracePt t="65266" x="1528763" y="3365500"/>
          <p14:tracePt t="65297" x="1554163" y="3365500"/>
          <p14:tracePt t="65329" x="1579563" y="3365500"/>
          <p14:tracePt t="65349" x="1597025" y="3365500"/>
          <p14:tracePt t="65403" x="1614488" y="3365500"/>
          <p14:tracePt t="65417" x="1622425" y="3365500"/>
          <p14:tracePt t="65437" x="1631950" y="3365500"/>
          <p14:tracePt t="65457" x="1639888" y="3365500"/>
          <p14:tracePt t="65486" x="1657350" y="3365500"/>
          <p14:tracePt t="65519" x="1665288" y="3355975"/>
          <p14:tracePt t="65904" x="1647825" y="3348038"/>
          <p14:tracePt t="65905" x="1631950" y="3330575"/>
          <p14:tracePt t="65930" x="1606550" y="3330575"/>
          <p14:tracePt t="65942" x="1589088" y="3330575"/>
          <p14:tracePt t="65969" x="1554163" y="3330575"/>
          <p14:tracePt t="66005" x="1520825" y="3322638"/>
          <p14:tracePt t="66022" x="1487488" y="3322638"/>
          <p14:tracePt t="66028" x="1477963" y="3314700"/>
          <p14:tracePt t="66048" x="1462088" y="3314700"/>
          <p14:tracePt t="66079" x="1435100" y="3314700"/>
          <p14:tracePt t="66097" x="1419225" y="3314700"/>
          <p14:tracePt t="66109" x="1401763" y="3314700"/>
          <p14:tracePt t="66123" x="1358900" y="3314700"/>
          <p14:tracePt t="66150" x="1333500" y="3314700"/>
          <p14:tracePt t="66180" x="1231900" y="3305175"/>
          <p14:tracePt t="66186" x="1206500" y="3305175"/>
          <p14:tracePt t="66203" x="1181100" y="3305175"/>
          <p14:tracePt t="66215" x="1138238" y="3305175"/>
          <p14:tracePt t="66245" x="1069975" y="3305175"/>
          <p14:tracePt t="66268" x="1036638" y="3289300"/>
          <p14:tracePt t="66281" x="1019175" y="3289300"/>
          <p14:tracePt t="66304" x="985838" y="3289300"/>
          <p14:tracePt t="66322" x="960438" y="3289300"/>
          <p14:tracePt t="66347" x="942975" y="3289300"/>
          <p14:tracePt t="66356" x="917575" y="3289300"/>
          <p14:tracePt t="66378" x="884238" y="3289300"/>
          <p14:tracePt t="66388" x="874713" y="3289300"/>
          <p14:tracePt t="66405" x="841375" y="3289300"/>
          <p14:tracePt t="66424" x="815975" y="3289300"/>
          <p14:tracePt t="66425" x="798513" y="3289300"/>
          <p14:tracePt t="66464" x="781050" y="3289300"/>
          <p14:tracePt t="66486" x="765175" y="3289300"/>
          <p14:tracePt t="66521" x="747713" y="3289300"/>
          <p14:tracePt t="66529" x="739775" y="3289300"/>
          <p14:tracePt t="66549" x="714375" y="3289300"/>
          <p14:tracePt t="66567" x="704850" y="3289300"/>
          <p14:tracePt t="66597" x="696913" y="3289300"/>
          <p14:tracePt t="66628" x="679450" y="3289300"/>
          <p14:tracePt t="66661" x="646113" y="3314700"/>
          <p14:tracePt t="66672" x="636588" y="3314700"/>
          <p14:tracePt t="66693" x="611188" y="3314700"/>
          <p14:tracePt t="66713" x="585788" y="3330575"/>
          <p14:tracePt t="66731" x="560388" y="3340100"/>
          <p14:tracePt t="66750" x="560388" y="3348038"/>
          <p14:tracePt t="66773" x="544513" y="3365500"/>
          <p14:tracePt t="66780" x="534988" y="3365500"/>
          <p14:tracePt t="66797" x="527050" y="3382963"/>
          <p14:tracePt t="66819" x="517525" y="3382963"/>
          <p14:tracePt t="66856" x="501650" y="3390900"/>
          <p14:tracePt t="66959" x="501650" y="3398838"/>
          <p14:tracePt t="66970" x="560388" y="3398838"/>
          <p14:tracePt t="66994" x="679450" y="3398838"/>
          <p14:tracePt t="67018" x="730250" y="3382963"/>
          <p14:tracePt t="67047" x="765175" y="3382963"/>
          <p14:tracePt t="67068" x="806450" y="3382963"/>
          <p14:tracePt t="67080" x="831850" y="3382963"/>
          <p14:tracePt t="67099" x="841375" y="3382963"/>
          <p14:tracePt t="67112" x="866775" y="3382963"/>
          <p14:tracePt t="67135" x="892175" y="3382963"/>
          <p14:tracePt t="67169" x="985838" y="3382963"/>
          <p14:tracePt t="67184" x="1003300" y="3382963"/>
          <p14:tracePt t="67207" x="1019175" y="3382963"/>
          <p14:tracePt t="67220" x="1028700" y="3382963"/>
          <p14:tracePt t="67237" x="1044575" y="3382963"/>
          <p14:tracePt t="67249" x="1062038" y="3382963"/>
          <p14:tracePt t="67266" x="1069975" y="3382963"/>
          <p14:tracePt t="67292" x="1095375" y="3382963"/>
          <p14:tracePt t="67316" x="1112838" y="3382963"/>
          <p14:tracePt t="67327" x="1138238" y="3382963"/>
          <p14:tracePt t="67353" x="1163638" y="3382963"/>
          <p14:tracePt t="67411" x="1173163" y="3382963"/>
          <p14:tracePt t="67438" x="1198563" y="3382963"/>
          <p14:tracePt t="67458" x="1214438" y="3382963"/>
          <p14:tracePt t="67498" x="1239838" y="3382963"/>
          <p14:tracePt t="67517" x="1257300" y="3382963"/>
          <p14:tracePt t="67529" x="1274763" y="3382963"/>
          <p14:tracePt t="67551" x="1290638" y="3382963"/>
          <p14:tracePt t="67568" x="1300163" y="3373438"/>
          <p14:tracePt t="67580" x="1308100" y="3365500"/>
          <p14:tracePt t="67605" x="1325563" y="3365500"/>
          <p14:tracePt t="67634" x="1368425" y="3365500"/>
          <p14:tracePt t="67657" x="1393825" y="3365500"/>
          <p14:tracePt t="67670" x="1419225" y="3365500"/>
          <p14:tracePt t="67686" x="1435100" y="3365500"/>
          <p14:tracePt t="67706" x="1477963" y="3365500"/>
          <p14:tracePt t="67718" x="1495425" y="3365500"/>
          <p14:tracePt t="67739" x="1528763" y="3365500"/>
          <p14:tracePt t="67747" x="1538288" y="3365500"/>
          <p14:tracePt t="67769" x="1554163" y="3365500"/>
          <p14:tracePt t="67780" x="1571625" y="3365500"/>
          <p14:tracePt t="67793" x="1579563" y="3365500"/>
          <p14:tracePt t="67819" x="1631950" y="3365500"/>
          <p14:tracePt t="67834" x="1639888" y="3365500"/>
          <p14:tracePt t="67850" x="1657350" y="3365500"/>
          <p14:tracePt t="67873" x="1673225" y="3365500"/>
          <p14:tracePt t="67889" x="1708150" y="3365500"/>
          <p14:tracePt t="67904" x="1724025" y="3365500"/>
          <p14:tracePt t="67930" x="1733550" y="3365500"/>
          <p14:tracePt t="67987" x="1776413" y="3365500"/>
          <p14:tracePt t="68016" x="1792288" y="3348038"/>
          <p14:tracePt t="68047" x="1801813" y="3348038"/>
          <p14:tracePt t="68078" x="1809750" y="3348038"/>
          <p14:tracePt t="68099" x="1827213" y="3348038"/>
          <p14:tracePt t="68109" x="1835150" y="3348038"/>
          <p14:tracePt t="68121" x="1843088" y="3348038"/>
          <p14:tracePt t="68147" x="1852613" y="3348038"/>
          <p14:tracePt t="68179" x="1868488" y="3348038"/>
          <p14:tracePt t="68207" x="1920875" y="3365500"/>
          <p14:tracePt t="68250" x="1928813" y="3365500"/>
          <p14:tracePt t="68269" x="1936750" y="3365500"/>
          <p14:tracePt t="68299" x="1954213" y="3365500"/>
          <p14:tracePt t="68313" x="1971675" y="3365500"/>
          <p14:tracePt t="68332" x="1987550" y="3382963"/>
          <p14:tracePt t="68357" x="1997075" y="3382963"/>
          <p14:tracePt t="68381" x="2030413" y="3382963"/>
          <p14:tracePt t="68407" x="2038350" y="3382963"/>
          <p14:tracePt t="68418" x="2047875" y="3382963"/>
          <p14:tracePt t="68461" x="2055813" y="3390900"/>
          <p14:tracePt t="68466" x="2065338" y="3398838"/>
          <p14:tracePt t="68499" x="2106613" y="3398838"/>
          <p14:tracePt t="68548" x="2124075" y="3398838"/>
          <p14:tracePt t="68567" x="2141538" y="3398838"/>
          <p14:tracePt t="68578" x="2166938" y="3398838"/>
          <p14:tracePt t="68602" x="2182813" y="3398838"/>
          <p14:tracePt t="68629" x="2208213" y="3398838"/>
          <p14:tracePt t="68656" x="2235200" y="3398838"/>
          <p14:tracePt t="68686" x="2235200" y="3408363"/>
          <p14:tracePt t="68707" x="2260600" y="3408363"/>
          <p14:tracePt t="68733" x="2268538" y="3408363"/>
          <p14:tracePt t="68750" x="2286000" y="3408363"/>
          <p14:tracePt t="68767" x="2301875" y="3408363"/>
          <p14:tracePt t="68787" x="2319338" y="3408363"/>
          <p14:tracePt t="68800" x="2327275" y="3408363"/>
          <p14:tracePt t="68832" x="2344738" y="3408363"/>
          <p14:tracePt t="68843" x="2352675" y="3408363"/>
          <p14:tracePt t="68868" x="2379663" y="3408363"/>
          <p14:tracePt t="68911" x="2405063" y="3408363"/>
          <p14:tracePt t="68922" x="2413000" y="3408363"/>
          <p14:tracePt t="68961" x="2430463" y="3408363"/>
          <p14:tracePt t="68999" x="2438400" y="3408363"/>
          <p14:tracePt t="69030" x="2455863" y="3408363"/>
          <p14:tracePt t="69098" x="2471738" y="3408363"/>
          <p14:tracePt t="69129" x="2489200" y="3408363"/>
          <p14:tracePt t="69161" x="2497138" y="3408363"/>
          <p14:tracePt t="69180" x="2506663" y="3408363"/>
          <p14:tracePt t="69190" x="2514600" y="3408363"/>
          <p14:tracePt t="69216" x="2524125" y="3408363"/>
          <p14:tracePt t="69246" x="2549525" y="3408363"/>
          <p14:tracePt t="69274" x="2565400" y="3390900"/>
          <p14:tracePt t="69282" x="2574925" y="3382963"/>
          <p14:tracePt t="69318" x="2582863" y="3365500"/>
          <p14:tracePt t="69329" x="2590800" y="3355975"/>
          <p14:tracePt t="69348" x="2608263" y="3348038"/>
          <p14:tracePt t="69360" x="2608263" y="3340100"/>
          <p14:tracePt t="69387" x="2616200" y="3330575"/>
          <p14:tracePt t="69421" x="2633663" y="3314700"/>
          <p14:tracePt t="69444" x="2633663" y="3297238"/>
          <p14:tracePt t="69465" x="2633663" y="3279775"/>
          <p14:tracePt t="69489" x="2633663" y="3254375"/>
          <p14:tracePt t="69513" x="2633663" y="3238500"/>
          <p14:tracePt t="69698" x="2590800" y="3228975"/>
          <p14:tracePt t="69714" x="2565400" y="3228975"/>
          <p14:tracePt t="69737" x="2532063" y="3254375"/>
          <p14:tracePt t="69746" x="2524125" y="3254375"/>
          <p14:tracePt t="69772" x="2489200" y="3263900"/>
          <p14:tracePt t="69779" x="2471738" y="3263900"/>
          <p14:tracePt t="69796" x="2463800" y="3263900"/>
          <p14:tracePt t="69821" x="2413000" y="3289300"/>
          <p14:tracePt t="69829" x="2405063" y="3289300"/>
          <p14:tracePt t="69849" x="2370138" y="3297238"/>
          <p14:tracePt t="69879" x="2344738" y="3297238"/>
          <p14:tracePt t="69891" x="2327275" y="3297238"/>
          <p14:tracePt t="69919" x="2286000" y="3297238"/>
          <p14:tracePt t="69939" x="2217738" y="3297238"/>
          <p14:tracePt t="69951" x="2208213" y="3297238"/>
          <p14:tracePt t="69968" x="2124075" y="3297238"/>
          <p14:tracePt t="69989" x="2055813" y="3297238"/>
          <p14:tracePt t="69996" x="2012950" y="3297238"/>
          <p14:tracePt t="70018" x="1962150" y="3297238"/>
          <p14:tracePt t="70027" x="1946275" y="3297238"/>
          <p14:tracePt t="70046" x="1936750" y="3297238"/>
          <p14:tracePt t="70089" x="1928813" y="3297238"/>
          <p14:tracePt t="70128" x="1911350" y="3297238"/>
          <p14:tracePt t="70161" x="1893888" y="3297238"/>
          <p14:tracePt t="70279" x="1936750" y="3297238"/>
          <p14:tracePt t="70296" x="2065338" y="3297238"/>
          <p14:tracePt t="70318" x="2149475" y="3297238"/>
          <p14:tracePt t="70335" x="2225675" y="3314700"/>
          <p14:tracePt t="70347" x="2268538" y="3314700"/>
          <p14:tracePt t="70365" x="2311400" y="3314700"/>
          <p14:tracePt t="70385" x="2336800" y="3314700"/>
          <p14:tracePt t="70419" x="2352675" y="3314700"/>
          <p14:tracePt t="70467" x="2370138" y="3314700"/>
          <p14:tracePt t="70487" x="2379663" y="3314700"/>
          <p14:tracePt t="70499" x="2395538" y="3314700"/>
          <p14:tracePt t="70516" x="2413000" y="3314700"/>
          <p14:tracePt t="70546" x="2430463" y="3314700"/>
          <p14:tracePt t="70571" x="2446338" y="3314700"/>
          <p14:tracePt t="70579" x="2455863" y="3314700"/>
          <p14:tracePt t="70600" x="2471738" y="3314700"/>
          <p14:tracePt t="70631" x="2506663" y="3314700"/>
          <p14:tracePt t="70637" x="2514600" y="3314700"/>
          <p14:tracePt t="70662" x="2540000" y="3314700"/>
          <p14:tracePt t="70687" x="2549525" y="3314700"/>
          <p14:tracePt t="70712" x="2565400" y="3314700"/>
          <p14:tracePt t="70739" x="2582863" y="3314700"/>
          <p14:tracePt t="70769" x="2608263" y="3314700"/>
          <p14:tracePt t="70799" x="2625725" y="3314700"/>
          <p14:tracePt t="70810" x="2633663" y="3314700"/>
          <p14:tracePt t="70834" x="2641600" y="3314700"/>
          <p14:tracePt t="70903" x="2659063" y="3314700"/>
          <p14:tracePt t="70938" x="2676525" y="3314700"/>
          <p14:tracePt t="70994" x="2693988" y="3314700"/>
          <p14:tracePt t="71018" x="2701925" y="3314700"/>
          <p14:tracePt t="71035" x="2719388" y="3314700"/>
          <p14:tracePt t="71049" x="2752725" y="3314700"/>
          <p14:tracePt t="71065" x="2770188" y="3322638"/>
          <p14:tracePt t="71081" x="2795588" y="3322638"/>
          <p14:tracePt t="71100" x="2811463" y="3322638"/>
          <p14:tracePt t="71112" x="2828925" y="3340100"/>
          <p14:tracePt t="71122" x="2838450" y="3340100"/>
          <p14:tracePt t="71147" x="2863850" y="3340100"/>
          <p14:tracePt t="71163" x="2879725" y="3340100"/>
          <p14:tracePt t="71168" x="2897188" y="3340100"/>
          <p14:tracePt t="71237" x="2914650" y="3340100"/>
          <p14:tracePt t="71271" x="2930525" y="3340100"/>
          <p14:tracePt t="71296" x="2940050" y="3340100"/>
          <p14:tracePt t="71313" x="2947988" y="3340100"/>
          <p14:tracePt t="71329" x="2955925" y="3340100"/>
          <p14:tracePt t="71377" x="2965450" y="3340100"/>
          <p14:tracePt t="71411" x="2990850" y="3340100"/>
          <p14:tracePt t="71460" x="3016250" y="3340100"/>
          <p14:tracePt t="71472" x="3033713" y="3340100"/>
          <p14:tracePt t="71489" x="3049588" y="3340100"/>
          <p14:tracePt t="71519" x="3067050" y="3340100"/>
          <p14:tracePt t="71550" x="3100388" y="3340100"/>
          <p14:tracePt t="71570" x="3143250" y="3348038"/>
          <p14:tracePt t="71581" x="3168650" y="3348038"/>
          <p14:tracePt t="71596" x="3203575" y="3355975"/>
          <p14:tracePt t="71627" x="3236913" y="3355975"/>
          <p14:tracePt t="71660" x="3270250" y="3355975"/>
          <p14:tracePt t="71672" x="3297238" y="3355975"/>
          <p14:tracePt t="71697" x="3355975" y="3355975"/>
          <p14:tracePt t="71718" x="3373438" y="3355975"/>
          <p14:tracePt t="71737" x="3449638" y="3365500"/>
          <p14:tracePt t="71750" x="3475038" y="3365500"/>
          <p14:tracePt t="71777" x="3525838" y="3365500"/>
          <p14:tracePt t="71805" x="3576638" y="3365500"/>
          <p14:tracePt t="71813" x="3602038" y="3365500"/>
          <p14:tracePt t="71831" x="3644900" y="3365500"/>
          <p14:tracePt t="71844" x="3687763" y="3365500"/>
          <p14:tracePt t="71869" x="3703638" y="3365500"/>
          <p14:tracePt t="71878" x="3713163" y="3365500"/>
          <p14:tracePt t="71889" x="3729038" y="3365500"/>
          <p14:tracePt t="71927" x="3746500" y="3365500"/>
          <p14:tracePt t="71937" x="3756025" y="3365500"/>
          <p14:tracePt t="71957" x="3771900" y="3365500"/>
          <p14:tracePt t="71972" x="3789363" y="3365500"/>
          <p14:tracePt t="71995" x="3814763" y="3365500"/>
          <p14:tracePt t="72018" x="3857625" y="3365500"/>
          <p14:tracePt t="72049" x="3900488" y="3365500"/>
          <p14:tracePt t="72062" x="3925888" y="3365500"/>
          <p14:tracePt t="72081" x="3984625" y="3365500"/>
          <p14:tracePt t="72099" x="4010025" y="3365500"/>
          <p14:tracePt t="72138" x="4017963" y="3365500"/>
          <p14:tracePt t="72178" x="4044950" y="3365500"/>
          <p14:tracePt t="72190" x="4060825" y="3365500"/>
          <p14:tracePt t="72207" x="4078288" y="3365500"/>
          <p14:tracePt t="72219" x="4086225" y="3365500"/>
          <p14:tracePt t="72239" x="4103688" y="3365500"/>
          <p14:tracePt t="72253" x="4129088" y="3355975"/>
          <p14:tracePt t="72267" x="4137025" y="3348038"/>
          <p14:tracePt t="72419" x="4121150" y="3330575"/>
          <p14:tracePt t="72437" x="4095750" y="3330575"/>
          <p14:tracePt t="72452" x="4052888" y="3330575"/>
          <p14:tracePt t="72473" x="3916363" y="3314700"/>
          <p14:tracePt t="72490" x="3873500" y="3314700"/>
          <p14:tracePt t="72499" x="3848100" y="3314700"/>
          <p14:tracePt t="72518" x="3822700" y="3305175"/>
          <p14:tracePt t="72527" x="3806825" y="3305175"/>
          <p14:tracePt t="72548" x="3789363" y="3305175"/>
          <p14:tracePt t="72569" x="3763963" y="3305175"/>
          <p14:tracePt t="72600" x="3729038" y="3305175"/>
          <p14:tracePt t="72614" x="3703638" y="3305175"/>
          <p14:tracePt t="72630" x="3687763" y="3305175"/>
          <p14:tracePt t="72644" x="3627438" y="3305175"/>
          <p14:tracePt t="72668" x="3586163" y="3289300"/>
          <p14:tracePt t="72689" x="3551238" y="3289300"/>
          <p14:tracePt t="72719" x="3492500" y="3289300"/>
          <p14:tracePt t="72750" x="3441700" y="3289300"/>
          <p14:tracePt t="72770" x="3414713" y="3289300"/>
          <p14:tracePt t="72785" x="3389313" y="3279775"/>
          <p14:tracePt t="72798" x="3373438" y="3279775"/>
          <p14:tracePt t="72819" x="3322638" y="3279775"/>
          <p14:tracePt t="72839" x="3287713" y="3279775"/>
          <p14:tracePt t="72854" x="3270250" y="3279775"/>
          <p14:tracePt t="72862" x="3262313" y="3279775"/>
          <p14:tracePt t="72881" x="3244850" y="3279775"/>
          <p14:tracePt t="72944" x="3236913" y="3279775"/>
          <p14:tracePt t="72964" x="3219450" y="3279775"/>
          <p14:tracePt t="72983" x="3211513" y="3279775"/>
          <p14:tracePt t="73070" x="3186113" y="3279775"/>
          <p14:tracePt t="73079" x="3168650" y="3279775"/>
          <p14:tracePt t="73100" x="3160713" y="3279775"/>
          <p14:tracePt t="73193" x="3305175" y="3279775"/>
          <p14:tracePt t="73209" x="3559175" y="3314700"/>
          <p14:tracePt t="73221" x="3713163" y="3314700"/>
          <p14:tracePt t="73244" x="3984625" y="3330575"/>
          <p14:tracePt t="73249" x="4086225" y="3365500"/>
          <p14:tracePt t="73270" x="4214813" y="3390900"/>
          <p14:tracePt t="73279" x="4240213" y="3390900"/>
          <p14:tracePt t="73296" x="4256088" y="3408363"/>
          <p14:tracePt t="73313" x="4273550" y="3408363"/>
          <p14:tracePt t="73329" x="4291013" y="3408363"/>
          <p14:tracePt t="73348" x="4298950" y="3408363"/>
          <p14:tracePt t="73361" x="4316413" y="3408363"/>
          <p14:tracePt t="73381" x="4324350" y="3408363"/>
          <p14:tracePt t="73386" x="4332288" y="3408363"/>
          <p14:tracePt t="73406" x="4349750" y="3408363"/>
          <p14:tracePt t="73421" x="4384675" y="3408363"/>
          <p14:tracePt t="73439" x="4435475" y="3408363"/>
          <p14:tracePt t="73459" x="4519613" y="3355975"/>
          <p14:tracePt t="73472" x="4570413" y="3322638"/>
          <p14:tracePt t="73496" x="4689475" y="3203575"/>
          <p14:tracePt t="73531" x="4800600" y="3016250"/>
          <p14:tracePt t="73554" x="4826000" y="2906713"/>
          <p14:tracePt t="73585" x="4826000" y="2830513"/>
          <p14:tracePt t="73607" x="4826000" y="2795588"/>
          <p14:tracePt t="73634" x="4826000" y="2719388"/>
          <p14:tracePt t="73659" x="4800600" y="2711450"/>
          <p14:tracePt t="73672" x="4765675" y="2668588"/>
          <p14:tracePt t="73689" x="4757738" y="2660650"/>
          <p14:tracePt t="73709" x="4749800" y="2643188"/>
          <p14:tracePt t="73721" x="4749800" y="2633663"/>
          <p14:tracePt t="73744" x="4740275" y="2600325"/>
          <p14:tracePt t="73749" x="4740275" y="2592388"/>
          <p14:tracePt t="73766" x="4714875" y="2566988"/>
          <p14:tracePt t="73779" x="4699000" y="2541588"/>
          <p14:tracePt t="73809" x="4689475" y="2524125"/>
          <p14:tracePt t="73830" x="4681538" y="2524125"/>
          <p14:tracePt t="73910" x="4656138" y="2557463"/>
          <p14:tracePt t="73924" x="4630738" y="2633663"/>
          <p14:tracePt t="73947" x="4621213" y="2711450"/>
          <p14:tracePt t="73967" x="4621213" y="2736850"/>
          <p14:tracePt t="73991" x="4621213" y="2805113"/>
          <p14:tracePt t="73996" x="4621213" y="2820988"/>
          <p14:tracePt t="74014" x="4621213" y="2855913"/>
          <p14:tracePt t="74031" x="4621213" y="2897188"/>
          <p14:tracePt t="74045" x="4621213" y="2932113"/>
          <p14:tracePt t="74068" x="4621213" y="2974975"/>
          <p14:tracePt t="74074" x="4621213" y="2982913"/>
          <p14:tracePt t="74098" x="4621213" y="3016250"/>
          <p14:tracePt t="74110" x="4621213" y="3033713"/>
          <p14:tracePt t="74123" x="4621213" y="3051175"/>
          <p14:tracePt t="74142" x="4621213" y="3076575"/>
          <p14:tracePt t="74169" x="4621213" y="3127375"/>
          <p14:tracePt t="74190" x="4621213" y="3160713"/>
          <p14:tracePt t="74211" x="4621213" y="3211513"/>
          <p14:tracePt t="74217" x="4621213" y="3238500"/>
          <p14:tracePt t="74237" x="4621213" y="3279775"/>
          <p14:tracePt t="74249" x="4621213" y="3340100"/>
          <p14:tracePt t="74268" x="4621213" y="3373438"/>
          <p14:tracePt t="74281" x="4621213" y="3398838"/>
          <p14:tracePt t="74298" x="4621213" y="3449638"/>
          <p14:tracePt t="74311" x="4630738" y="3467100"/>
          <p14:tracePt t="74329" x="4646613" y="3484563"/>
          <p14:tracePt t="74362" x="4656138" y="3509963"/>
          <p14:tracePt t="74387" x="4656138" y="3535363"/>
          <p14:tracePt t="74401" x="4656138" y="3543300"/>
          <p14:tracePt t="74547" x="4664075" y="3502025"/>
          <p14:tracePt t="74568" x="4664075" y="3416300"/>
          <p14:tracePt t="74581" x="4664075" y="3382963"/>
          <p14:tracePt t="74607" x="4689475" y="3263900"/>
          <p14:tracePt t="74621" x="4699000" y="3228975"/>
          <p14:tracePt t="74645" x="4714875" y="3127375"/>
          <p14:tracePt t="74664" x="4714875" y="3059113"/>
          <p14:tracePt t="74685" x="4714875" y="3000375"/>
          <p14:tracePt t="74715" x="4724400" y="2871788"/>
          <p14:tracePt t="74738" x="4724400" y="2805113"/>
          <p14:tracePt t="74766" x="4724400" y="2752725"/>
          <p14:tracePt t="74779" x="4724400" y="2719388"/>
          <p14:tracePt t="74814" x="4724400" y="2686050"/>
          <p14:tracePt t="74826" x="4724400" y="2651125"/>
          <p14:tracePt t="74857" x="4714875" y="2600325"/>
          <p14:tracePt t="74882" x="4714875" y="2582863"/>
          <p14:tracePt t="74943" x="4706938" y="2574925"/>
          <p14:tracePt t="75029" x="4706938" y="2608263"/>
          <p14:tracePt t="75045" x="4699000" y="2693988"/>
          <p14:tracePt t="75069" x="4699000" y="2770188"/>
          <p14:tracePt t="75078" x="4699000" y="2795588"/>
          <p14:tracePt t="75099" x="4699000" y="2881313"/>
          <p14:tracePt t="75130" x="4699000" y="2922588"/>
          <p14:tracePt t="75143" x="4699000" y="2940050"/>
          <p14:tracePt t="75164" x="4699000" y="2990850"/>
          <p14:tracePt t="75169" x="4699000" y="3016250"/>
          <p14:tracePt t="75188" x="4706938" y="3051175"/>
          <p14:tracePt t="75201" x="4706938" y="3076575"/>
          <p14:tracePt t="75226" x="4706938" y="3109913"/>
          <p14:tracePt t="75245" x="4706938" y="3135313"/>
          <p14:tracePt t="75272" x="4714875" y="3170238"/>
          <p14:tracePt t="75297" x="4714875" y="3186113"/>
          <p14:tracePt t="75314" x="4724400" y="3203575"/>
          <p14:tracePt t="75331" x="4724400" y="3221038"/>
          <p14:tracePt t="75345" x="4724400" y="3246438"/>
          <p14:tracePt t="75368" x="4724400" y="3271838"/>
          <p14:tracePt t="75368" x="4724400" y="3279775"/>
          <p14:tracePt t="75382" x="4724400" y="3289300"/>
          <p14:tracePt t="75405" x="4724400" y="3305175"/>
          <p14:tracePt t="75422" x="4724400" y="3322638"/>
          <p14:tracePt t="75446" x="4724400" y="3348038"/>
          <p14:tracePt t="75467" x="4724400" y="3355975"/>
          <p14:tracePt t="75489" x="4724400" y="3365500"/>
          <p14:tracePt t="75497" x="4724400" y="3373438"/>
          <p14:tracePt t="75547" x="4724400" y="3390900"/>
          <p14:tracePt t="75578" x="4724400" y="3398838"/>
          <p14:tracePt t="75597" x="4714875" y="3416300"/>
          <p14:tracePt t="75609" x="4706938" y="3433763"/>
          <p14:tracePt t="75686" x="4699000" y="3441700"/>
          <p14:tracePt t="75743" x="4689475" y="3441700"/>
          <p14:tracePt t="75767" x="4689475" y="3449638"/>
          <p14:tracePt t="75813" x="4681538" y="3459163"/>
          <p14:tracePt t="75879" x="4673600" y="3459163"/>
          <p14:tracePt t="75911" x="4673600" y="3467100"/>
          <p14:tracePt t="76178" x="4673600" y="3475038"/>
          <p14:tracePt t="76191" x="4673600" y="3484563"/>
          <p14:tracePt t="76206" x="4673600" y="3492500"/>
          <p14:tracePt t="76228" x="4673600" y="3509963"/>
          <p14:tracePt t="78929" x="4673600" y="3517900"/>
          <p14:tracePt t="80829" x="4638675" y="3517900"/>
          <p14:tracePt t="80846" x="4595813" y="3517900"/>
          <p14:tracePt t="80858" x="4579938" y="3509963"/>
          <p14:tracePt t="80871" x="4545013" y="3509963"/>
          <p14:tracePt t="80894" x="4468813" y="3509963"/>
          <p14:tracePt t="80916" x="4392613" y="3509963"/>
          <p14:tracePt t="80950" x="4281488" y="3509963"/>
          <p14:tracePt t="80969" x="4248150" y="3509963"/>
          <p14:tracePt t="80985" x="4214813" y="3509963"/>
          <p14:tracePt t="81001" x="4171950" y="3509963"/>
          <p14:tracePt t="81016" x="4137025" y="3509963"/>
          <p14:tracePt t="81044" x="4111625" y="3509963"/>
          <p14:tracePt t="81069" x="4052888" y="3509963"/>
          <p14:tracePt t="81076" x="4017963" y="3509963"/>
          <p14:tracePt t="81098" x="3933825" y="3509963"/>
          <p14:tracePt t="81111" x="3900488" y="3509963"/>
          <p14:tracePt t="81127" x="3857625" y="3509963"/>
          <p14:tracePt t="81140" x="3789363" y="3509963"/>
          <p14:tracePt t="81154" x="3738563" y="3509963"/>
          <p14:tracePt t="81173" x="3627438" y="3509963"/>
          <p14:tracePt t="81197" x="3398838" y="3509963"/>
          <p14:tracePt t="81210" x="3211513" y="3509963"/>
          <p14:tracePt t="81229" x="3059113" y="3509963"/>
          <p14:tracePt t="81243" x="2897188" y="3509963"/>
          <p14:tracePt t="81267" x="2752725" y="3509963"/>
          <p14:tracePt t="81280" x="2684463" y="3509963"/>
          <p14:tracePt t="81299" x="2600325" y="3509963"/>
          <p14:tracePt t="81320" x="2489200" y="3509963"/>
          <p14:tracePt t="81320" x="2413000" y="3509963"/>
          <p14:tracePt t="81348" x="2106613" y="3509963"/>
          <p14:tracePt t="81361" x="1827213" y="3509963"/>
          <p14:tracePt t="81374" x="1682750" y="3509963"/>
          <p14:tracePt t="81386" x="1470025" y="3509963"/>
          <p14:tracePt t="81419" x="1223963" y="3527425"/>
          <p14:tracePt t="81443" x="1087438" y="3543300"/>
          <p14:tracePt t="81467" x="1003300" y="3560763"/>
          <p14:tracePt t="81485" x="935038" y="3568700"/>
          <p14:tracePt t="81504" x="823913" y="3594100"/>
          <p14:tracePt t="81524" x="679450" y="3646488"/>
          <p14:tracePt t="81530" x="654050" y="3654425"/>
          <p14:tracePt t="81548" x="595313" y="3679825"/>
          <p14:tracePt t="81568" x="544513" y="3705225"/>
          <p14:tracePt t="81582" x="527050" y="3705225"/>
          <p14:tracePt t="81603" x="441325" y="3738563"/>
          <p14:tracePt t="81610" x="425450" y="3738563"/>
          <p14:tracePt t="81627" x="382588" y="3748088"/>
          <p14:tracePt t="81638" x="373063" y="3748088"/>
          <p14:tracePt t="81666" x="339725" y="3773488"/>
          <p14:tracePt t="81683" x="322263" y="3773488"/>
          <p14:tracePt t="81707" x="306388" y="3781425"/>
          <p14:tracePt t="81743" x="306388" y="3790950"/>
          <p14:tracePt t="81985" x="357188" y="3738563"/>
          <p14:tracePt t="81997" x="365125" y="3738563"/>
          <p14:tracePt t="82023" x="382588" y="3722688"/>
          <p14:tracePt t="82048" x="390525" y="3713163"/>
          <p14:tracePt t="82297" x="390525" y="3722688"/>
          <p14:tracePt t="82317" x="365125" y="3773488"/>
          <p14:tracePt t="82332" x="357188" y="3816350"/>
          <p14:tracePt t="82353" x="347663" y="3857625"/>
          <p14:tracePt t="82361" x="347663" y="3875088"/>
          <p14:tracePt t="82597" x="347663" y="3867150"/>
          <p14:tracePt t="82609" x="347663" y="3849688"/>
          <p14:tracePt t="82637" x="347663" y="3832225"/>
          <p14:tracePt t="82668" x="347663" y="3824288"/>
          <p14:tracePt t="82689" x="347663" y="3816350"/>
          <p14:tracePt t="82746" x="357188" y="3806825"/>
          <p14:tracePt t="83579" x="365125" y="3925888"/>
          <p14:tracePt t="83598" x="365125" y="4011613"/>
          <p14:tracePt t="83611" x="357188" y="4121150"/>
          <p14:tracePt t="83634" x="347663" y="4224338"/>
          <p14:tracePt t="83656" x="347663" y="4265613"/>
          <p14:tracePt t="83657" x="347663" y="4291013"/>
          <p14:tracePt t="83708" x="347663" y="4300538"/>
          <p14:tracePt t="83750" x="347663" y="4308475"/>
          <p14:tracePt t="83769" x="347663" y="4376738"/>
          <p14:tracePt t="83777" x="357188" y="4410075"/>
          <p14:tracePt t="83797" x="373063" y="4452938"/>
          <p14:tracePt t="83819" x="373063" y="4470400"/>
          <p14:tracePt t="83830" x="373063" y="4478338"/>
          <p14:tracePt t="83850" x="382588" y="4513263"/>
          <p14:tracePt t="83865" x="407988" y="4529138"/>
          <p14:tracePt t="83883" x="407988" y="4554538"/>
          <p14:tracePt t="83889" x="407988" y="4579938"/>
          <p14:tracePt t="83914" x="433388" y="4614863"/>
          <p14:tracePt t="83924" x="450850" y="4630738"/>
          <p14:tracePt t="83936" x="476250" y="4673600"/>
          <p14:tracePt t="83950" x="476250" y="4683125"/>
          <p14:tracePt t="83977" x="476250" y="4708525"/>
          <p14:tracePt t="83996" x="476250" y="4724400"/>
          <p14:tracePt t="84019" x="476250" y="4741863"/>
          <p14:tracePt t="84047" x="476250" y="4767263"/>
          <p14:tracePt t="84067" x="466725" y="4784725"/>
          <p14:tracePt t="84080" x="458788" y="4802188"/>
          <p14:tracePt t="84158" x="450850" y="4802188"/>
          <p14:tracePt t="84186" x="441325" y="4810125"/>
          <p14:tracePt t="84598" x="441325" y="4818063"/>
          <p14:tracePt t="85070" x="433388" y="4827588"/>
          <p14:tracePt t="85159" x="425450" y="4827588"/>
          <p14:tracePt t="85797" x="415925" y="4827588"/>
          <p14:tracePt t="87028" x="441325" y="4784725"/>
          <p14:tracePt t="87048" x="466725" y="4759325"/>
          <p14:tracePt t="87069" x="476250" y="4749800"/>
          <p14:tracePt t="87076" x="484188" y="4749800"/>
          <p14:tracePt t="87097" x="492125" y="4741863"/>
          <p14:tracePt t="87110" x="492125" y="4724400"/>
          <p14:tracePt t="87316" x="492125" y="4699000"/>
          <p14:tracePt t="87329" x="492125" y="4673600"/>
          <p14:tracePt t="87348" x="492125" y="4648200"/>
          <p14:tracePt t="87361" x="501650" y="4640263"/>
          <p14:tracePt t="87389" x="501650" y="4622800"/>
          <p14:tracePt t="87410" x="509588" y="4597400"/>
          <p14:tracePt t="87442" x="509588" y="4572000"/>
          <p14:tracePt t="87460" x="509588" y="4554538"/>
          <p14:tracePt t="87473" x="509588" y="4521200"/>
          <p14:tracePt t="87495" x="517525" y="4495800"/>
          <p14:tracePt t="87519" x="517525" y="4486275"/>
          <p14:tracePt t="87542" x="527050" y="4478338"/>
          <p14:tracePt t="87571" x="527050" y="4460875"/>
          <p14:tracePt t="87579" x="527050" y="4452938"/>
          <p14:tracePt t="87678" x="527050" y="4445000"/>
          <p14:tracePt t="87820" x="527050" y="4419600"/>
          <p14:tracePt t="87890" x="527050" y="4394200"/>
          <p14:tracePt t="87939" x="527050" y="4384675"/>
          <p14:tracePt t="87960" x="527050" y="4376738"/>
          <p14:tracePt t="87986" x="527050" y="4368800"/>
          <p14:tracePt t="88017" x="527050" y="4359275"/>
          <p14:tracePt t="88030" x="527050" y="4351338"/>
          <p14:tracePt t="88067" x="527050" y="4333875"/>
          <p14:tracePt t="88083" x="527050" y="4325938"/>
          <p14:tracePt t="88217" x="527050" y="4308475"/>
          <p14:tracePt t="88428" x="560388" y="4300538"/>
          <p14:tracePt t="88439" x="585788" y="4300538"/>
          <p14:tracePt t="88465" x="688975" y="4275138"/>
          <p14:tracePt t="88499" x="755650" y="4275138"/>
          <p14:tracePt t="88525" x="798513" y="4275138"/>
          <p14:tracePt t="88530" x="823913" y="4275138"/>
          <p14:tracePt t="88548" x="841375" y="4275138"/>
          <p14:tracePt t="88562" x="858838" y="4275138"/>
          <p14:tracePt t="88578" x="866775" y="4275138"/>
          <p14:tracePt t="88600" x="874713" y="4275138"/>
          <p14:tracePt t="88615" x="884238" y="4275138"/>
          <p14:tracePt t="88628" x="925513" y="4275138"/>
          <p14:tracePt t="88659" x="960438" y="4275138"/>
          <p14:tracePt t="88672" x="968375" y="4275138"/>
          <p14:tracePt t="88673" x="976313" y="4275138"/>
          <p14:tracePt t="88699" x="985838" y="4275138"/>
          <p14:tracePt t="88716" x="993775" y="4275138"/>
          <p14:tracePt t="88743" x="1019175" y="4275138"/>
          <p14:tracePt t="88771" x="1044575" y="4275138"/>
          <p14:tracePt t="88778" x="1054100" y="4275138"/>
          <p14:tracePt t="88802" x="1062038" y="4275138"/>
          <p14:tracePt t="88820" x="1079500" y="4275138"/>
          <p14:tracePt t="88828" x="1095375" y="4275138"/>
          <p14:tracePt t="88848" x="1104900" y="4275138"/>
          <p14:tracePt t="88878" x="1112838" y="4275138"/>
          <p14:tracePt t="88909" x="1130300" y="4275138"/>
          <p14:tracePt t="88941" x="1155700" y="4275138"/>
          <p14:tracePt t="89298" x="1173163" y="4275138"/>
          <p14:tracePt t="89460" x="1181100" y="4275138"/>
          <p14:tracePt t="89486" x="1189038" y="4275138"/>
          <p14:tracePt t="89502" x="1198563" y="4275138"/>
          <p14:tracePt t="89530" x="1206500" y="4283075"/>
          <p14:tracePt t="89547" x="1239838" y="4291013"/>
          <p14:tracePt t="89569" x="1274763" y="4291013"/>
          <p14:tracePt t="89598" x="1300163" y="4291013"/>
          <p14:tracePt t="89610" x="1325563" y="4291013"/>
          <p14:tracePt t="89625" x="1333500" y="4291013"/>
          <p14:tracePt t="89636" x="1358900" y="4291013"/>
          <p14:tracePt t="89670" x="1401763" y="4291013"/>
          <p14:tracePt t="89690" x="1444625" y="4291013"/>
          <p14:tracePt t="89706" x="1470025" y="4291013"/>
          <p14:tracePt t="89729" x="1503363" y="4291013"/>
          <p14:tracePt t="89744" x="1520825" y="4291013"/>
          <p14:tracePt t="89749" x="1528763" y="4291013"/>
          <p14:tracePt t="89771" x="1589088" y="4291013"/>
          <p14:tracePt t="89792" x="1622425" y="4308475"/>
          <p14:tracePt t="89818" x="1639888" y="4333875"/>
          <p14:tracePt t="89826" x="1657350" y="4333875"/>
          <p14:tracePt t="89857" x="1665288" y="4333875"/>
          <p14:tracePt t="89876" x="1698625" y="4333875"/>
          <p14:tracePt t="89888" x="1708150" y="4333875"/>
          <p14:tracePt t="89913" x="1724025" y="4333875"/>
          <p14:tracePt t="89937" x="1749425" y="4333875"/>
          <p14:tracePt t="89959" x="1766888" y="4333875"/>
          <p14:tracePt t="89977" x="1784350" y="4333875"/>
          <p14:tracePt t="89999" x="1801813" y="4333875"/>
          <p14:tracePt t="90018" x="1835150" y="4333875"/>
          <p14:tracePt t="90041" x="1852613" y="4333875"/>
          <p14:tracePt t="90071" x="1860550" y="4316413"/>
          <p14:tracePt t="90073" x="1868488" y="4316413"/>
          <p14:tracePt t="90100" x="1911350" y="4308475"/>
          <p14:tracePt t="90108" x="1936750" y="4308475"/>
          <p14:tracePt t="90132" x="1971675" y="4308475"/>
          <p14:tracePt t="90141" x="1987550" y="4308475"/>
          <p14:tracePt t="90159" x="2012950" y="4308475"/>
          <p14:tracePt t="90175" x="2030413" y="4308475"/>
          <p14:tracePt t="90201" x="2038350" y="4308475"/>
          <p14:tracePt t="90209" x="2055813" y="4300538"/>
          <p14:tracePt t="90232" x="2081213" y="4291013"/>
          <p14:tracePt t="90253" x="2116138" y="4291013"/>
          <p14:tracePt t="90279" x="2124075" y="4291013"/>
          <p14:tracePt t="90390" x="2124075" y="4283075"/>
          <p14:tracePt t="90403" x="2132013" y="4283075"/>
          <p14:tracePt t="90490" x="2141538" y="4283075"/>
          <p14:tracePt t="90517" x="2149475" y="4283075"/>
          <p14:tracePt t="90531" x="2174875" y="4283075"/>
          <p14:tracePt t="90547" x="2174875" y="4275138"/>
          <p14:tracePt t="90607" x="2192338" y="4275138"/>
          <p14:tracePt t="90657" x="2208213" y="4275138"/>
          <p14:tracePt t="90678" x="2235200" y="4275138"/>
          <p14:tracePt t="90742" x="2260600" y="4275138"/>
          <p14:tracePt t="90750" x="2268538" y="4275138"/>
          <p14:tracePt t="90766" x="2293938" y="4275138"/>
          <p14:tracePt t="90798" x="2301875" y="4257675"/>
          <p14:tracePt t="90811" x="2301875" y="4249738"/>
          <p14:tracePt t="90833" x="2319338" y="4240213"/>
          <p14:tracePt t="90853" x="2336800" y="4240213"/>
          <p14:tracePt t="90859" x="2352675" y="4240213"/>
          <p14:tracePt t="90879" x="2379663" y="4240213"/>
          <p14:tracePt t="90880" x="2395538" y="4240213"/>
          <p14:tracePt t="90911" x="2430463" y="4240213"/>
          <p14:tracePt t="90924" x="2455863" y="4240213"/>
          <p14:tracePt t="90944" x="2481263" y="4240213"/>
          <p14:tracePt t="90944" x="2497138" y="4240213"/>
          <p14:tracePt t="90957" x="2506663" y="4240213"/>
          <p14:tracePt t="90971" x="2549525" y="4240213"/>
          <p14:tracePt t="90993" x="2582863" y="4240213"/>
          <p14:tracePt t="91018" x="2641600" y="4240213"/>
          <p14:tracePt t="91029" x="2668588" y="4240213"/>
          <p14:tracePt t="91046" x="2693988" y="4240213"/>
          <p14:tracePt t="91069" x="2709863" y="4240213"/>
          <p14:tracePt t="91082" x="2752725" y="4240213"/>
          <p14:tracePt t="91100" x="2770188" y="4240213"/>
          <p14:tracePt t="91117" x="2803525" y="4265613"/>
          <p14:tracePt t="91129" x="2820988" y="4275138"/>
          <p14:tracePt t="91140" x="2838450" y="4275138"/>
          <p14:tracePt t="91167" x="2863850" y="4275138"/>
          <p14:tracePt t="91197" x="2905125" y="4283075"/>
          <p14:tracePt t="91212" x="2922588" y="4283075"/>
          <p14:tracePt t="91217" x="2947988" y="4283075"/>
          <p14:tracePt t="91236" x="2973388" y="4283075"/>
          <p14:tracePt t="91251" x="2982913" y="4283075"/>
          <p14:tracePt t="91327" x="3024188" y="4283075"/>
          <p14:tracePt t="91346" x="3059113" y="4283075"/>
          <p14:tracePt t="91375" x="3084513" y="4265613"/>
          <p14:tracePt t="91386" x="3100388" y="4265613"/>
          <p14:tracePt t="91418" x="3152775" y="4265613"/>
          <p14:tracePt t="91441" x="3168650" y="4257675"/>
          <p14:tracePt t="91469" x="3186113" y="4257675"/>
          <p14:tracePt t="91500" x="3219450" y="4257675"/>
          <p14:tracePt t="91525" x="3254375" y="4257675"/>
          <p14:tracePt t="91549" x="3270250" y="4249738"/>
          <p14:tracePt t="91657" x="3270250" y="4197350"/>
          <p14:tracePt t="91669" x="3219450" y="4197350"/>
          <p14:tracePt t="91696" x="3203575" y="4214813"/>
          <p14:tracePt t="91696" x="3178175" y="4214813"/>
          <p14:tracePt t="91710" x="3160713" y="4214813"/>
          <p14:tracePt t="91727" x="3074988" y="4214813"/>
          <p14:tracePt t="91743" x="2990850" y="4224338"/>
          <p14:tracePt t="91748" x="2982913" y="4224338"/>
          <p14:tracePt t="91769" x="2955925" y="4224338"/>
          <p14:tracePt t="91777" x="2930525" y="4240213"/>
          <p14:tracePt t="91798" x="2889250" y="4240213"/>
          <p14:tracePt t="91818" x="2820988" y="4249738"/>
          <p14:tracePt t="91833" x="2752725" y="4249738"/>
          <p14:tracePt t="91856" x="2676525" y="4275138"/>
          <p14:tracePt t="91889" x="2633663" y="4275138"/>
          <p14:tracePt t="91915" x="2600325" y="4275138"/>
          <p14:tracePt t="91933" x="2565400" y="4275138"/>
          <p14:tracePt t="91954" x="2532063" y="4275138"/>
          <p14:tracePt t="91988" x="2514600" y="4275138"/>
          <p14:tracePt t="92027" x="2506663" y="4275138"/>
          <p14:tracePt t="92050" x="2489200" y="4283075"/>
          <p14:tracePt t="92067" x="2481263" y="4291013"/>
          <p14:tracePt t="92083" x="2463800" y="4308475"/>
          <p14:tracePt t="92109" x="2455863" y="4308475"/>
          <p14:tracePt t="92136" x="2438400" y="4308475"/>
          <p14:tracePt t="92191" x="2438400" y="4333875"/>
          <p14:tracePt t="92210" x="2438400" y="4359275"/>
          <p14:tracePt t="92225" x="2446338" y="4384675"/>
          <p14:tracePt t="92237" x="2463800" y="4394200"/>
          <p14:tracePt t="92254" x="2497138" y="4435475"/>
          <p14:tracePt t="92276" x="2565400" y="4478338"/>
          <p14:tracePt t="92310" x="2625725" y="4495800"/>
          <p14:tracePt t="92329" x="2659063" y="4503738"/>
          <p14:tracePt t="92354" x="2701925" y="4513263"/>
          <p14:tracePt t="92378" x="2744788" y="4513263"/>
          <p14:tracePt t="92394" x="2770188" y="4513263"/>
          <p14:tracePt t="92418" x="2786063" y="4521200"/>
          <p14:tracePt t="92435" x="2828925" y="4529138"/>
          <p14:tracePt t="92467" x="2871788" y="4529138"/>
          <p14:tracePt t="92495" x="2922588" y="4529138"/>
          <p14:tracePt t="92523" x="2965450" y="4529138"/>
          <p14:tracePt t="92528" x="2973388" y="4529138"/>
          <p14:tracePt t="92549" x="2998788" y="4529138"/>
          <p14:tracePt t="92567" x="3041650" y="4529138"/>
          <p14:tracePt t="92583" x="3067050" y="4529138"/>
          <p14:tracePt t="92598" x="3109913" y="4529138"/>
          <p14:tracePt t="92615" x="3152775" y="4529138"/>
          <p14:tracePt t="92631" x="3178175" y="4503738"/>
          <p14:tracePt t="92647" x="3203575" y="4503738"/>
          <p14:tracePt t="92668" x="3262313" y="4495800"/>
          <p14:tracePt t="92696" x="3305175" y="4495800"/>
          <p14:tracePt t="92716" x="3355975" y="4478338"/>
          <p14:tracePt t="92740" x="3406775" y="4478338"/>
          <p14:tracePt t="92756" x="3432175" y="4478338"/>
          <p14:tracePt t="92777" x="3482975" y="4460875"/>
          <p14:tracePt t="92797" x="3500438" y="4460875"/>
          <p14:tracePt t="92816" x="3508375" y="4460875"/>
          <p14:tracePt t="92852" x="3525838" y="4452938"/>
          <p14:tracePt t="92858" x="3533775" y="4445000"/>
          <p14:tracePt t="92928" x="3543300" y="4435475"/>
          <p14:tracePt t="92929" x="3559175" y="4427538"/>
          <p14:tracePt t="92960" x="3559175" y="4419600"/>
          <p14:tracePt t="92999" x="3559175" y="4410075"/>
          <p14:tracePt t="93017" x="3576638" y="4394200"/>
          <p14:tracePt t="93047" x="3576638" y="4384675"/>
          <p14:tracePt t="93140" x="3576638" y="4368800"/>
          <p14:tracePt t="93161" x="3576638" y="4359275"/>
          <p14:tracePt t="93942" x="3619500" y="4359275"/>
          <p14:tracePt t="93958" x="3678238" y="4359275"/>
          <p14:tracePt t="93970" x="3781425" y="4359275"/>
          <p14:tracePt t="93984" x="3865563" y="4359275"/>
          <p14:tracePt t="94009" x="3976688" y="4359275"/>
          <p14:tracePt t="94023" x="4017963" y="4341813"/>
          <p14:tracePt t="94029" x="4027488" y="4341813"/>
          <p14:tracePt t="94047" x="4078288" y="4341813"/>
          <p14:tracePt t="94062" x="4129088" y="4300538"/>
          <p14:tracePt t="94078" x="4214813" y="4249738"/>
          <p14:tracePt t="94109" x="4349750" y="4171950"/>
          <p14:tracePt t="94145" x="4468813" y="4062413"/>
          <p14:tracePt t="94169" x="4494213" y="3986213"/>
          <p14:tracePt t="94198" x="4545013" y="3908425"/>
          <p14:tracePt t="94216" x="4562475" y="3832225"/>
          <p14:tracePt t="94245" x="4587875" y="3798888"/>
          <p14:tracePt t="94287" x="4595813" y="3781425"/>
          <p14:tracePt t="94308" x="4621213" y="3763963"/>
          <p14:tracePt t="94326" x="4638675" y="3748088"/>
          <p14:tracePt t="94356" x="4638675" y="3730625"/>
          <p14:tracePt t="94406" x="4638675" y="3713163"/>
          <p14:tracePt t="94427" x="4638675" y="3697288"/>
          <p14:tracePt t="94440" x="4638675" y="3679825"/>
          <p14:tracePt t="94469" x="4630738" y="3671888"/>
          <p14:tracePt t="94527" x="4613275" y="3654425"/>
          <p14:tracePt t="94579" x="4613275" y="3629025"/>
          <p14:tracePt t="94609" x="4613275" y="3611563"/>
          <p14:tracePt t="94687" x="4613275" y="3594100"/>
          <p14:tracePt t="95131" x="4613275" y="3586163"/>
          <p14:tracePt t="95737" x="4621213" y="3594100"/>
          <p14:tracePt t="95750" x="4621213" y="3603625"/>
          <p14:tracePt t="95768" x="4621213" y="3629025"/>
          <p14:tracePt t="95776" x="4621213" y="3636963"/>
          <p14:tracePt t="95799" x="4621213" y="3654425"/>
          <p14:tracePt t="95814" x="4621213" y="3671888"/>
          <p14:tracePt t="95829" x="4621213" y="3679825"/>
          <p14:tracePt t="95843" x="4621213" y="3687763"/>
          <p14:tracePt t="95878" x="4621213" y="3697288"/>
          <p14:tracePt t="95893" x="4630738" y="3705225"/>
          <p14:tracePt t="95928" x="4630738" y="3730625"/>
          <p14:tracePt t="95958" x="4638675" y="3763963"/>
          <p14:tracePt t="95972" x="4656138" y="3790950"/>
          <p14:tracePt t="95998" x="4681538" y="3816350"/>
          <p14:tracePt t="96028" x="4681538" y="3832225"/>
          <p14:tracePt t="96060" x="4681538" y="3892550"/>
          <p14:tracePt t="96084" x="4681538" y="3935413"/>
          <p14:tracePt t="96099" x="4681538" y="3951288"/>
          <p14:tracePt t="96112" x="4681538" y="3976688"/>
          <p14:tracePt t="96135" x="4681538" y="3986213"/>
          <p14:tracePt t="96170" x="4681538" y="4052888"/>
          <p14:tracePt t="96196" x="4681538" y="4087813"/>
          <p14:tracePt t="96212" x="4681538" y="4121150"/>
          <p14:tracePt t="96238" x="4681538" y="4138613"/>
          <p14:tracePt t="96252" x="4681538" y="4146550"/>
          <p14:tracePt t="96266" x="4681538" y="4181475"/>
          <p14:tracePt t="96280" x="4681538" y="4189413"/>
          <p14:tracePt t="96298" x="4681538" y="4224338"/>
          <p14:tracePt t="96313" x="4681538" y="4232275"/>
          <p14:tracePt t="96326" x="4681538" y="4240213"/>
          <p14:tracePt t="96361" x="4681538" y="4265613"/>
          <p14:tracePt t="96379" x="4681538" y="4283075"/>
          <p14:tracePt t="96395" x="4681538" y="4316413"/>
          <p14:tracePt t="96410" x="4681538" y="4341813"/>
          <p14:tracePt t="96448" x="4681538" y="4376738"/>
          <p14:tracePt t="96457" x="4681538" y="4384675"/>
          <p14:tracePt t="96468" x="4681538" y="4402138"/>
          <p14:tracePt t="96500" x="4681538" y="4419600"/>
          <p14:tracePt t="96514" x="4681538" y="4445000"/>
          <p14:tracePt t="96531" x="4681538" y="4478338"/>
          <p14:tracePt t="96548" x="4681538" y="4486275"/>
          <p14:tracePt t="96563" x="4681538" y="4495800"/>
          <p14:tracePt t="96580" x="4681538" y="4513263"/>
          <p14:tracePt t="96598" x="4681538" y="4538663"/>
          <p14:tracePt t="96612" x="4681538" y="4554538"/>
          <p14:tracePt t="96630" x="4681538" y="4564063"/>
          <p14:tracePt t="96645" x="4681538" y="4572000"/>
          <p14:tracePt t="96659" x="4681538" y="4579938"/>
          <p14:tracePt t="96677" x="4681538" y="4589463"/>
          <p14:tracePt t="96691" x="4681538" y="4597400"/>
          <p14:tracePt t="96703" x="4681538" y="4605338"/>
          <p14:tracePt t="96736" x="4681538" y="4614863"/>
          <p14:tracePt t="96752" x="4681538" y="4630738"/>
          <p14:tracePt t="96779" x="4681538" y="4648200"/>
          <p14:tracePt t="96797" x="4681538" y="4657725"/>
          <p14:tracePt t="96811" x="4681538" y="4665663"/>
          <p14:tracePt t="96832" x="4681538" y="4673600"/>
          <p14:tracePt t="96848" x="4681538" y="4683125"/>
          <p14:tracePt t="96863" x="4681538" y="4691063"/>
          <p14:tracePt t="96880" x="4681538" y="4708525"/>
          <p14:tracePt t="96896" x="4681538" y="4733925"/>
          <p14:tracePt t="96913" x="4681538" y="4741863"/>
          <p14:tracePt t="96930" x="4681538" y="4759325"/>
          <p14:tracePt t="96945" x="4681538" y="4767263"/>
          <p14:tracePt t="97019" x="4664075" y="4792663"/>
          <p14:tracePt t="97049" x="4664075" y="4802188"/>
          <p14:tracePt t="97133" x="4664075" y="4810125"/>
          <p14:tracePt t="98048" x="4664075" y="4818063"/>
          <p14:tracePt t="98129" x="4664075" y="4827588"/>
          <p14:tracePt t="98491" x="4656138" y="4827588"/>
          <p14:tracePt t="100071" x="4646613" y="4835525"/>
          <p14:tracePt t="102297" x="4656138" y="4835525"/>
          <p14:tracePt t="103627" x="4656138" y="4827588"/>
          <p14:tracePt t="108640" x="4554538" y="4784725"/>
          <p14:tracePt t="108658" x="4494213" y="4767263"/>
          <p14:tracePt t="108685" x="4400550" y="4759325"/>
          <p14:tracePt t="108718" x="4359275" y="4741863"/>
          <p14:tracePt t="108745" x="4316413" y="4741863"/>
          <p14:tracePt t="108780" x="4171950" y="4741863"/>
          <p14:tracePt t="108811" x="3941763" y="4741863"/>
          <p14:tracePt t="108827" x="3890963" y="4741863"/>
          <p14:tracePt t="108842" x="3822700" y="4741863"/>
          <p14:tracePt t="108860" x="3721100" y="4716463"/>
          <p14:tracePt t="108879" x="3636963" y="4716463"/>
          <p14:tracePt t="108889" x="3551238" y="4716463"/>
          <p14:tracePt t="108908" x="3457575" y="4673600"/>
          <p14:tracePt t="108929" x="3254375" y="4665663"/>
          <p14:tracePt t="108946" x="3178175" y="4657725"/>
          <p14:tracePt t="108964" x="3117850" y="4648200"/>
          <p14:tracePt t="108973" x="3100388" y="4648200"/>
          <p14:tracePt t="108988" x="3067050" y="4648200"/>
          <p14:tracePt t="109007" x="3016250" y="4648200"/>
          <p14:tracePt t="109028" x="2905125" y="4648200"/>
          <p14:tracePt t="109056" x="2701925" y="4630738"/>
          <p14:tracePt t="109057" x="2641600" y="4630738"/>
          <p14:tracePt t="109070" x="2608263" y="4630738"/>
          <p14:tracePt t="109087" x="2497138" y="4614863"/>
          <p14:tracePt t="109105" x="2319338" y="4614863"/>
          <p14:tracePt t="109144" x="2038350" y="4564063"/>
          <p14:tracePt t="109168" x="1716088" y="4503738"/>
          <p14:tracePt t="109190" x="1477963" y="4470400"/>
          <p14:tracePt t="109204" x="1274763" y="4402138"/>
          <p14:tracePt t="109237" x="874713" y="4368800"/>
          <p14:tracePt t="109248" x="755650" y="4368800"/>
          <p14:tracePt t="109261" x="577850" y="4368800"/>
          <p14:tracePt t="109287" x="441325" y="4368800"/>
          <p14:tracePt t="109356" x="433388" y="4368800"/>
          <p14:tracePt t="109377" x="415925" y="4384675"/>
          <p14:tracePt t="109392" x="415925" y="4410075"/>
          <p14:tracePt t="109418" x="400050" y="4460875"/>
          <p14:tracePt t="109445" x="400050" y="4470400"/>
          <p14:tracePt t="109464" x="400050" y="4513263"/>
          <p14:tracePt t="109473" x="400050" y="4521200"/>
          <p14:tracePt t="109491" x="400050" y="4554538"/>
          <p14:tracePt t="109523" x="458788" y="4630738"/>
          <p14:tracePt t="109532" x="476250" y="4640263"/>
          <p14:tracePt t="109543" x="484188" y="4657725"/>
          <p14:tracePt t="109579" x="492125" y="4708525"/>
          <p14:tracePt t="109605" x="492125" y="4724400"/>
          <p14:tracePt t="109640" x="492125" y="4749800"/>
          <p14:tracePt t="109665" x="492125" y="4792663"/>
          <p14:tracePt t="109739" x="492125" y="4810125"/>
          <p14:tracePt t="109768" x="492125" y="4843463"/>
          <p14:tracePt t="109770" x="476250" y="4843463"/>
          <p14:tracePt t="109783" x="466725" y="4860925"/>
          <p14:tracePt t="109798" x="466725" y="4886325"/>
          <p14:tracePt t="109826" x="441325" y="4903788"/>
          <p14:tracePt t="109859" x="425450" y="4929188"/>
          <p14:tracePt t="109891" x="425450" y="4937125"/>
          <p14:tracePt t="110073" x="425450" y="4954588"/>
          <p14:tracePt t="110108" x="425450" y="4962525"/>
          <p14:tracePt t="110127" x="425450" y="4979988"/>
          <p14:tracePt t="110203" x="425450" y="4987925"/>
          <p14:tracePt t="110223" x="425450" y="4997450"/>
          <p14:tracePt t="110243" x="425450" y="5013325"/>
          <p14:tracePt t="110302" x="425450" y="5030788"/>
          <p14:tracePt t="110321" x="425450" y="5048250"/>
          <p14:tracePt t="110347" x="425450" y="5073650"/>
          <p14:tracePt t="110366" x="425450" y="5081588"/>
          <p14:tracePt t="110383" x="425450" y="5099050"/>
          <p14:tracePt t="110407" x="425450" y="5106988"/>
          <p14:tracePt t="110426" x="433388" y="5124450"/>
          <p14:tracePt t="110441" x="433388" y="5132388"/>
          <p14:tracePt t="110523" x="441325" y="5141913"/>
          <p14:tracePt t="110530" x="441325" y="5149850"/>
          <p14:tracePt t="110928" x="441325" y="5141913"/>
          <p14:tracePt t="110943" x="441325" y="5116513"/>
          <p14:tracePt t="110965" x="441325" y="5081588"/>
          <p14:tracePt t="110994" x="441325" y="5056188"/>
          <p14:tracePt t="111019" x="441325" y="5022850"/>
          <p14:tracePt t="111026" x="441325" y="5013325"/>
          <p14:tracePt t="111047" x="441325" y="5005388"/>
          <p14:tracePt t="111077" x="441325" y="4997450"/>
          <p14:tracePt t="111109" x="441325" y="4987925"/>
          <p14:tracePt t="111140" x="441325" y="4972050"/>
          <p14:tracePt t="111159" x="441325" y="4946650"/>
          <p14:tracePt t="111207" x="441325" y="4929188"/>
          <p14:tracePt t="111487" x="441325" y="4937125"/>
          <p14:tracePt t="111503" x="441325" y="4954588"/>
          <p14:tracePt t="111523" x="441325" y="4979988"/>
          <p14:tracePt t="111569" x="441325" y="4997450"/>
          <p14:tracePt t="111585" x="441325" y="5005388"/>
          <p14:tracePt t="111597" x="433388" y="5022850"/>
          <p14:tracePt t="111629" x="433388" y="5030788"/>
          <p14:tracePt t="111677" x="433388" y="5048250"/>
          <p14:tracePt t="111707" x="433388" y="5056188"/>
          <p14:tracePt t="111723" x="433388" y="5064125"/>
          <p14:tracePt t="111737" x="433388" y="5099050"/>
          <p14:tracePt t="111749" x="433388" y="5106988"/>
          <p14:tracePt t="111782" x="433388" y="5116513"/>
          <p14:tracePt t="111907" x="433388" y="5124450"/>
          <p14:tracePt t="112023" x="433388" y="5132388"/>
          <p14:tracePt t="112072" x="433388" y="5116513"/>
          <p14:tracePt t="112073" x="433388" y="5106988"/>
          <p14:tracePt t="112099" x="433388" y="5099050"/>
          <p14:tracePt t="112107" x="433388" y="5081588"/>
          <p14:tracePt t="112130" x="441325" y="5056188"/>
          <p14:tracePt t="112137" x="450850" y="5048250"/>
          <p14:tracePt t="112169" x="458788" y="5048250"/>
          <p14:tracePt t="112219" x="466725" y="5038725"/>
          <p14:tracePt t="112233" x="476250" y="5022850"/>
          <p14:tracePt t="112277" x="492125" y="5013325"/>
          <p14:tracePt t="112299" x="492125" y="5005388"/>
          <p14:tracePt t="112522" x="492125" y="4997450"/>
          <p14:tracePt t="112572" x="484188" y="5013325"/>
          <p14:tracePt t="112597" x="476250" y="5038725"/>
          <p14:tracePt t="112628" x="476250" y="5048250"/>
          <p14:tracePt t="112637" x="476250" y="5064125"/>
          <p14:tracePt t="112659" x="466725" y="5091113"/>
          <p14:tracePt t="112690" x="466725" y="5106988"/>
          <p14:tracePt t="112721" x="466725" y="5124450"/>
          <p14:tracePt t="112736" x="466725" y="5132388"/>
          <p14:tracePt t="112749" x="466725" y="5149850"/>
          <p14:tracePt t="112771" x="466725" y="5167313"/>
          <p14:tracePt t="112796" x="466725" y="5192713"/>
          <p14:tracePt t="112818" x="466725" y="5226050"/>
          <p14:tracePt t="112857" x="466725" y="5243513"/>
          <p14:tracePt t="112889" x="450850" y="5260975"/>
          <p14:tracePt t="113054" x="450850" y="5268913"/>
          <p14:tracePt t="113234" x="450850" y="5260975"/>
          <p14:tracePt t="113246" x="450850" y="5243513"/>
          <p14:tracePt t="113262" x="450850" y="5218113"/>
          <p14:tracePt t="113279" x="450850" y="5200650"/>
          <p14:tracePt t="113323" x="441325" y="5183188"/>
          <p14:tracePt t="113345" x="441325" y="5167313"/>
          <p14:tracePt t="113377" x="433388" y="5149850"/>
          <p14:tracePt t="113406" x="433388" y="5141913"/>
          <p14:tracePt t="113452" x="425450" y="5141913"/>
          <p14:tracePt t="113470" x="425450" y="5116513"/>
          <p14:tracePt t="113529" x="425450" y="5106988"/>
          <p14:tracePt t="113779" x="425450" y="5124450"/>
          <p14:tracePt t="113792" x="425450" y="5141913"/>
          <p14:tracePt t="113821" x="425450" y="5157788"/>
          <p14:tracePt t="113835" x="425450" y="5167313"/>
          <p14:tracePt t="113847" x="425450" y="5183188"/>
          <p14:tracePt t="113881" x="425450" y="5208588"/>
          <p14:tracePt t="113904" x="425450" y="5218113"/>
          <p14:tracePt t="113929" x="425450" y="5251450"/>
          <p14:tracePt t="113948" x="425450" y="5260975"/>
          <p14:tracePt t="113971" x="425450" y="5286375"/>
          <p14:tracePt t="113988" x="433388" y="5302250"/>
          <p14:tracePt t="114002" x="433388" y="5319713"/>
          <p14:tracePt t="114027" x="433388" y="5337175"/>
          <p14:tracePt t="114061" x="433388" y="5362575"/>
          <p14:tracePt t="114077" x="433388" y="5380038"/>
          <p14:tracePt t="114091" x="433388" y="5405438"/>
          <p14:tracePt t="114121" x="433388" y="5464175"/>
          <p14:tracePt t="114139" x="433388" y="5481638"/>
          <p14:tracePt t="114156" x="433388" y="5489575"/>
          <p14:tracePt t="114170" x="433388" y="5507038"/>
          <p14:tracePt t="114254" x="433388" y="5524500"/>
          <p14:tracePt t="114269" x="433388" y="5540375"/>
          <p14:tracePt t="114283" x="433388" y="5549900"/>
          <p14:tracePt t="114297" x="433388" y="5565775"/>
          <p14:tracePt t="114328" x="433388" y="5591175"/>
          <p14:tracePt t="114342" x="433388" y="5600700"/>
          <p14:tracePt t="114359" x="441325" y="5616575"/>
          <p14:tracePt t="114379" x="441325" y="5641975"/>
          <p14:tracePt t="114387" x="441325" y="5651500"/>
          <p14:tracePt t="114427" x="441325" y="5659438"/>
          <p14:tracePt t="114469" x="441325" y="5668963"/>
          <p14:tracePt t="114488" x="441325" y="5684838"/>
          <p14:tracePt t="114517" x="450850" y="5684838"/>
          <p14:tracePt t="114877" x="476250" y="5684838"/>
          <p14:tracePt t="114892" x="544513" y="5684838"/>
          <p14:tracePt t="114919" x="620713" y="5694363"/>
          <p14:tracePt t="114987" x="636588" y="5694363"/>
          <p14:tracePt t="115000" x="646113" y="5702300"/>
          <p14:tracePt t="115052" x="661988" y="5710238"/>
          <p14:tracePt t="115064" x="679450" y="5710238"/>
          <p14:tracePt t="115127" x="696913" y="5710238"/>
          <p14:tracePt t="115157" x="722313" y="5719763"/>
          <p14:tracePt t="115177" x="747713" y="5727700"/>
          <p14:tracePt t="115193" x="755650" y="5727700"/>
          <p14:tracePt t="115240" x="773113" y="5727700"/>
          <p14:tracePt t="115240" x="781050" y="5727700"/>
          <p14:tracePt t="115254" x="790575" y="5727700"/>
          <p14:tracePt t="115267" x="815975" y="5727700"/>
          <p14:tracePt t="115283" x="831850" y="5727700"/>
          <p14:tracePt t="115297" x="841375" y="5727700"/>
          <p14:tracePt t="115328" x="849313" y="5727700"/>
          <p14:tracePt t="115345" x="874713" y="5727700"/>
          <p14:tracePt t="115409" x="892175" y="5727700"/>
          <p14:tracePt t="115469" x="909638" y="5727700"/>
          <p14:tracePt t="115487" x="925513" y="5727700"/>
          <p14:tracePt t="115503" x="935038" y="5735638"/>
          <p14:tracePt t="115516" x="942975" y="5735638"/>
          <p14:tracePt t="115539" x="950913" y="5735638"/>
          <p14:tracePt t="115560" x="968375" y="5735638"/>
          <p14:tracePt t="115852" x="993775" y="5735638"/>
          <p14:tracePt t="115889" x="1036638" y="5735638"/>
          <p14:tracePt t="115939" x="1062038" y="5735638"/>
          <p14:tracePt t="115953" x="1069975" y="5735638"/>
          <p14:tracePt t="115972" x="1079500" y="5735638"/>
          <p14:tracePt t="115986" x="1095375" y="5735638"/>
          <p14:tracePt t="116051" x="1120775" y="5735638"/>
          <p14:tracePt t="116069" x="1130300" y="5735638"/>
          <p14:tracePt t="116099" x="1138238" y="5735638"/>
          <p14:tracePt t="116129" x="1155700" y="5735638"/>
          <p14:tracePt t="116218" x="1173163" y="5735638"/>
          <p14:tracePt t="116269" x="1198563" y="5735638"/>
          <p14:tracePt t="116376" x="1206500" y="5727700"/>
          <p14:tracePt t="116472" x="1206500" y="5719763"/>
          <p14:tracePt t="116473" x="1198563" y="5719763"/>
          <p14:tracePt t="116490" x="1163638" y="5745163"/>
          <p14:tracePt t="116508" x="1112838" y="5745163"/>
          <p14:tracePt t="116527" x="1095375" y="5745163"/>
          <p14:tracePt t="116561" x="1044575" y="5745163"/>
          <p14:tracePt t="116587" x="1019175" y="5745163"/>
          <p14:tracePt t="116620" x="1003300" y="5745163"/>
          <p14:tracePt t="116640" x="976313" y="5745163"/>
          <p14:tracePt t="116672" x="942975" y="5745163"/>
          <p14:tracePt t="116690" x="925513" y="5745163"/>
          <p14:tracePt t="116709" x="900113" y="5745163"/>
          <p14:tracePt t="116726" x="874713" y="5745163"/>
          <p14:tracePt t="116753" x="841375" y="5745163"/>
          <p14:tracePt t="116766" x="823913" y="5745163"/>
          <p14:tracePt t="116782" x="781050" y="5745163"/>
          <p14:tracePt t="116798" x="773113" y="5745163"/>
          <p14:tracePt t="116832" x="730250" y="5745163"/>
          <p14:tracePt t="116855" x="714375" y="5745163"/>
          <p14:tracePt t="116879" x="696913" y="5745163"/>
          <p14:tracePt t="116890" x="688975" y="5745163"/>
          <p14:tracePt t="116910" x="661988" y="5745163"/>
          <p14:tracePt t="116937" x="636588" y="5745163"/>
          <p14:tracePt t="116952" x="628650" y="5745163"/>
          <p14:tracePt t="116952" x="620713" y="5745163"/>
          <p14:tracePt t="116987" x="585788" y="5745163"/>
          <p14:tracePt t="116998" x="577850" y="5745163"/>
          <p14:tracePt t="117035" x="552450" y="5745163"/>
          <p14:tracePt t="117108" x="544513" y="5745163"/>
          <p14:tracePt t="117126" x="569913" y="5735638"/>
          <p14:tracePt t="117145" x="688975" y="5719763"/>
          <p14:tracePt t="117177" x="739775" y="5719763"/>
          <p14:tracePt t="117193" x="747713" y="5719763"/>
          <p14:tracePt t="117220" x="747713" y="5710238"/>
          <p14:tracePt t="117235" x="765175" y="5710238"/>
          <p14:tracePt t="117259" x="790575" y="5710238"/>
          <p14:tracePt t="117275" x="806450" y="5710238"/>
          <p14:tracePt t="117298" x="866775" y="5710238"/>
          <p14:tracePt t="117317" x="892175" y="5710238"/>
          <p14:tracePt t="117336" x="960438" y="5710238"/>
          <p14:tracePt t="117358" x="993775" y="5710238"/>
          <p14:tracePt t="117378" x="1028700" y="5710238"/>
          <p14:tracePt t="117393" x="1054100" y="5710238"/>
          <p14:tracePt t="117422" x="1069975" y="5710238"/>
          <p14:tracePt t="117437" x="1087438" y="5710238"/>
          <p14:tracePt t="117453" x="1112838" y="5710238"/>
          <p14:tracePt t="117466" x="1163638" y="5710238"/>
          <p14:tracePt t="117482" x="1173163" y="5710238"/>
          <p14:tracePt t="117497" x="1206500" y="5710238"/>
          <p14:tracePt t="117534" x="1249363" y="5710238"/>
          <p14:tracePt t="117547" x="1257300" y="5710238"/>
          <p14:tracePt t="117581" x="1290638" y="5710238"/>
          <p14:tracePt t="117609" x="1333500" y="5684838"/>
          <p14:tracePt t="117651" x="1343025" y="5684838"/>
          <p14:tracePt t="117669" x="1368425" y="5684838"/>
          <p14:tracePt t="117694" x="1401763" y="5684838"/>
          <p14:tracePt t="117709" x="1427163" y="5684838"/>
          <p14:tracePt t="117727" x="1444625" y="5684838"/>
          <p14:tracePt t="117742" x="1470025" y="5668963"/>
          <p14:tracePt t="117748" x="1487488" y="5668963"/>
          <p14:tracePt t="117770" x="1520825" y="5659438"/>
          <p14:tracePt t="117798" x="1538288" y="5641975"/>
          <p14:tracePt t="117818" x="1563688" y="5641975"/>
          <p14:tracePt t="117846" x="1571625" y="5641975"/>
          <p14:tracePt t="117862" x="1589088" y="5626100"/>
          <p14:tracePt t="117877" x="1597025" y="5626100"/>
          <p14:tracePt t="117897" x="1622425" y="5626100"/>
          <p14:tracePt t="117915" x="1639888" y="5626100"/>
          <p14:tracePt t="117937" x="1657350" y="5608638"/>
          <p14:tracePt t="117955" x="1673225" y="5608638"/>
          <p14:tracePt t="117969" x="1708150" y="5608638"/>
          <p14:tracePt t="117994" x="1724025" y="5600700"/>
          <p14:tracePt t="118017" x="1749425" y="5583238"/>
          <p14:tracePt t="118032" x="1758950" y="5583238"/>
          <p14:tracePt t="118033" x="1784350" y="5583238"/>
          <p14:tracePt t="118055" x="1817688" y="5583238"/>
          <p14:tracePt t="118078" x="1860550" y="5583238"/>
          <p14:tracePt t="118096" x="1885950" y="5583238"/>
          <p14:tracePt t="118096" x="1903413" y="5583238"/>
          <p14:tracePt t="118113" x="1928813" y="5583238"/>
          <p14:tracePt t="118129" x="1971675" y="5565775"/>
          <p14:tracePt t="118139" x="1979613" y="5565775"/>
          <p14:tracePt t="118172" x="1997075" y="5565775"/>
          <p14:tracePt t="118208" x="2005013" y="5565775"/>
          <p14:tracePt t="118237" x="2022475" y="5565775"/>
          <p14:tracePt t="118251" x="2038350" y="5565775"/>
          <p14:tracePt t="118280" x="2055813" y="5565775"/>
          <p14:tracePt t="118299" x="2073275" y="5565775"/>
          <p14:tracePt t="118314" x="2090738" y="5565775"/>
          <p14:tracePt t="118331" x="2098675" y="5565775"/>
          <p14:tracePt t="118354" x="2132013" y="5565775"/>
          <p14:tracePt t="118376" x="2157413" y="5565775"/>
          <p14:tracePt t="118392" x="2166938" y="5565775"/>
          <p14:tracePt t="118411" x="2192338" y="5565775"/>
          <p14:tracePt t="118456" x="2208213" y="5565775"/>
          <p14:tracePt t="118457" x="2217738" y="5565775"/>
          <p14:tracePt t="118472" x="2225675" y="5565775"/>
          <p14:tracePt t="118486" x="2235200" y="5565775"/>
          <p14:tracePt t="118507" x="2251075" y="5565775"/>
          <p14:tracePt t="118523" x="2268538" y="5565775"/>
          <p14:tracePt t="118529" x="2286000" y="5565775"/>
          <p14:tracePt t="118548" x="2301875" y="5583238"/>
          <p14:tracePt t="118573" x="2327275" y="5591175"/>
          <p14:tracePt t="118597" x="2336800" y="5591175"/>
          <p14:tracePt t="118613" x="2387600" y="5600700"/>
          <p14:tracePt t="118818" x="2395538" y="5600700"/>
          <p14:tracePt t="118833" x="2405063" y="5608638"/>
          <p14:tracePt t="118858" x="2413000" y="5608638"/>
          <p14:tracePt t="119068" x="2438400" y="5608638"/>
          <p14:tracePt t="119081" x="2455863" y="5608638"/>
          <p14:tracePt t="119110" x="2497138" y="5608638"/>
          <p14:tracePt t="119136" x="2532063" y="5608638"/>
          <p14:tracePt t="119162" x="2600325" y="5608638"/>
          <p14:tracePt t="119186" x="2693988" y="5608638"/>
          <p14:tracePt t="119210" x="2735263" y="5608638"/>
          <p14:tracePt t="119228" x="2778125" y="5600700"/>
          <p14:tracePt t="119270" x="2795588" y="5600700"/>
          <p14:tracePt t="119283" x="2820988" y="5600700"/>
          <p14:tracePt t="119305" x="2879725" y="5626100"/>
          <p14:tracePt t="119330" x="2930525" y="5659438"/>
          <p14:tracePt t="119347" x="2965450" y="5694363"/>
          <p14:tracePt t="119371" x="2990850" y="5702300"/>
          <p14:tracePt t="119377" x="3016250" y="5719763"/>
          <p14:tracePt t="119386" x="3024188" y="5719763"/>
          <p14:tracePt t="119417" x="3059113" y="5735638"/>
          <p14:tracePt t="119437" x="3100388" y="5745163"/>
          <p14:tracePt t="119461" x="3143250" y="5770563"/>
          <p14:tracePt t="119467" x="3178175" y="5788025"/>
          <p14:tracePt t="119486" x="3219450" y="5788025"/>
          <p14:tracePt t="119499" x="3244850" y="5788025"/>
          <p14:tracePt t="119527" x="3297238" y="5788025"/>
          <p14:tracePt t="119558" x="3381375" y="5803900"/>
          <p14:tracePt t="119578" x="3457575" y="5803900"/>
          <p14:tracePt t="119611" x="3525838" y="5803900"/>
          <p14:tracePt t="119636" x="3543300" y="5803900"/>
          <p14:tracePt t="119663" x="3551238" y="5803900"/>
          <p14:tracePt t="119679" x="3559175" y="5803900"/>
          <p14:tracePt t="119687" x="3568700" y="5803900"/>
          <p14:tracePt t="119710" x="3602038" y="5803900"/>
          <p14:tracePt t="119729" x="3678238" y="5803900"/>
          <p14:tracePt t="119739" x="3713163" y="5803900"/>
          <p14:tracePt t="119755" x="3771900" y="5803900"/>
          <p14:tracePt t="119773" x="3814763" y="5788025"/>
          <p14:tracePt t="119778" x="3832225" y="5788025"/>
          <p14:tracePt t="119799" x="3857625" y="5788025"/>
          <p14:tracePt t="119819" x="3925888" y="5761038"/>
          <p14:tracePt t="119835" x="3967163" y="5735638"/>
          <p14:tracePt t="119860" x="4052888" y="5694363"/>
          <p14:tracePt t="119889" x="4111625" y="5641975"/>
          <p14:tracePt t="119918" x="4146550" y="5608638"/>
          <p14:tracePt t="119989" x="4146550" y="5591175"/>
          <p14:tracePt t="120004" x="4137025" y="5583238"/>
          <p14:tracePt t="120033" x="4095750" y="5565775"/>
          <p14:tracePt t="120059" x="4044950" y="5565775"/>
          <p14:tracePt t="120077" x="3976688" y="5557838"/>
          <p14:tracePt t="120104" x="3916363" y="5549900"/>
          <p14:tracePt t="120135" x="3832225" y="5532438"/>
          <p14:tracePt t="120162" x="3789363" y="5532438"/>
          <p14:tracePt t="120187" x="3756025" y="5532438"/>
          <p14:tracePt t="120214" x="3713163" y="5532438"/>
          <p14:tracePt t="120222" x="3695700" y="5532438"/>
          <p14:tracePt t="120239" x="3678238" y="5532438"/>
          <p14:tracePt t="120255" x="3652838" y="5532438"/>
          <p14:tracePt t="120270" x="3644900" y="5532438"/>
          <p14:tracePt t="120291" x="3619500" y="5532438"/>
          <p14:tracePt t="120315" x="3568700" y="5532438"/>
          <p14:tracePt t="120331" x="3525838" y="5532438"/>
          <p14:tracePt t="120357" x="3406775" y="5532438"/>
          <p14:tracePt t="120388" x="3287713" y="5540375"/>
          <p14:tracePt t="120414" x="3262313" y="5549900"/>
          <p14:tracePt t="120420" x="3254375" y="5549900"/>
          <p14:tracePt t="120436" x="3244850" y="5549900"/>
          <p14:tracePt t="120470" x="3236913" y="5549900"/>
          <p14:tracePt t="120484" x="3203575" y="5557838"/>
          <p14:tracePt t="120497" x="3178175" y="5583238"/>
          <p14:tracePt t="120526" x="3143250" y="5583238"/>
          <p14:tracePt t="120557" x="3117850" y="5600700"/>
          <p14:tracePt t="120627" x="3117850" y="5616575"/>
          <p14:tracePt t="120643" x="3178175" y="5641975"/>
          <p14:tracePt t="120664" x="3279775" y="5710238"/>
          <p14:tracePt t="120678" x="3305175" y="5719763"/>
          <p14:tracePt t="120692" x="3381375" y="5735638"/>
          <p14:tracePt t="120707" x="3449638" y="5753100"/>
          <p14:tracePt t="120724" x="3517900" y="5770563"/>
          <p14:tracePt t="120745" x="3586163" y="5770563"/>
          <p14:tracePt t="120775" x="3619500" y="5770563"/>
          <p14:tracePt t="120809" x="3687763" y="5770563"/>
          <p14:tracePt t="120827" x="3703638" y="5770563"/>
          <p14:tracePt t="120841" x="3763963" y="5753100"/>
          <p14:tracePt t="120859" x="3781425" y="5745163"/>
          <p14:tracePt t="120889" x="3865563" y="5719763"/>
          <p14:tracePt t="120918" x="3933825" y="5702300"/>
          <p14:tracePt t="120952" x="3984625" y="5694363"/>
          <p14:tracePt t="120957" x="4002088" y="5684838"/>
          <p14:tracePt t="120967" x="4010025" y="5684838"/>
          <p14:tracePt t="120994" x="4078288" y="5659438"/>
          <p14:tracePt t="121003" x="4103688" y="5651500"/>
          <p14:tracePt t="121017" x="4146550" y="5641975"/>
          <p14:tracePt t="121037" x="4171950" y="5641975"/>
          <p14:tracePt t="121056" x="4197350" y="5641975"/>
          <p14:tracePt t="121437" x="4222750" y="5634038"/>
          <p14:tracePt t="121454" x="4256088" y="5608638"/>
          <p14:tracePt t="121477" x="4324350" y="5557838"/>
          <p14:tracePt t="121495" x="4367213" y="5532438"/>
          <p14:tracePt t="121530" x="4410075" y="5489575"/>
          <p14:tracePt t="121558" x="4418013" y="5472113"/>
          <p14:tracePt t="121577" x="4425950" y="5413375"/>
          <p14:tracePt t="121596" x="4451350" y="5362575"/>
          <p14:tracePt t="121620" x="4468813" y="5353050"/>
          <p14:tracePt t="121645" x="4468813" y="5260975"/>
          <p14:tracePt t="121666" x="4460875" y="5200650"/>
          <p14:tracePt t="121704" x="4425950" y="5157788"/>
          <p14:tracePt t="121727" x="4425950" y="5106988"/>
          <p14:tracePt t="121746" x="4425950" y="5064125"/>
          <p14:tracePt t="121781" x="4425950" y="5022850"/>
          <p14:tracePt t="121797" x="4425950" y="5013325"/>
          <p14:tracePt t="121829" x="4425950" y="4997450"/>
          <p14:tracePt t="121849" x="4451350" y="4954588"/>
          <p14:tracePt t="121879" x="4451350" y="4946650"/>
          <p14:tracePt t="121906" x="4468813" y="4937125"/>
          <p14:tracePt t="121988" x="4476750" y="4929188"/>
          <p14:tracePt t="122004" x="4494213" y="4929188"/>
          <p14:tracePt t="122052" x="4519613" y="4911725"/>
          <p14:tracePt t="122100" x="4537075" y="4903788"/>
          <p14:tracePt t="122188" x="4554538" y="4937125"/>
          <p14:tracePt t="122209" x="4570413" y="4979988"/>
          <p14:tracePt t="122226" x="4579938" y="4987925"/>
          <p14:tracePt t="122250" x="4579938" y="5038725"/>
          <p14:tracePt t="122282" x="4595813" y="5099050"/>
          <p14:tracePt t="122310" x="4605338" y="5141913"/>
          <p14:tracePt t="122330" x="4605338" y="5167313"/>
          <p14:tracePt t="122366" x="4605338" y="5218113"/>
          <p14:tracePt t="122387" x="4621213" y="5226050"/>
          <p14:tracePt t="122409" x="4638675" y="5251450"/>
          <p14:tracePt t="122436" x="4638675" y="5260975"/>
          <p14:tracePt t="122455" x="4646613" y="5276850"/>
          <p14:tracePt t="122480" x="4664075" y="5327650"/>
          <p14:tracePt t="122500" x="4664075" y="5345113"/>
          <p14:tracePt t="122527" x="4681538" y="5370513"/>
          <p14:tracePt t="122569" x="4699000" y="5395913"/>
          <p14:tracePt t="122588" x="4706938" y="5413375"/>
          <p14:tracePt t="122610" x="4706938" y="5430838"/>
          <p14:tracePt t="122641" x="4714875" y="5438775"/>
          <p14:tracePt t="122666" x="4714875" y="5456238"/>
          <p14:tracePt t="122699" x="4714875" y="5497513"/>
          <p14:tracePt t="122721" x="4714875" y="5514975"/>
          <p14:tracePt t="122737" x="4714875" y="5532438"/>
          <p14:tracePt t="122759" x="4714875" y="5540375"/>
          <p14:tracePt t="122777" x="4724400" y="5557838"/>
          <p14:tracePt t="122818" x="4724400" y="5591175"/>
          <p14:tracePt t="122834" x="4732338" y="5600700"/>
          <p14:tracePt t="122859" x="4732338" y="5608638"/>
          <p14:tracePt t="122906" x="4732338" y="5634038"/>
          <p14:tracePt t="122940" x="4732338" y="5651500"/>
          <p14:tracePt t="122970" x="4732338" y="5659438"/>
          <p14:tracePt t="122988" x="4740275" y="5676900"/>
          <p14:tracePt t="123100" x="4740275" y="5684838"/>
          <p14:tracePt t="123154" x="4740275" y="5710238"/>
          <p14:tracePt t="123848" x="4732338" y="5719763"/>
          <p14:tracePt t="125403" x="4732338" y="5710238"/>
          <p14:tracePt t="125919" x="4724400" y="5710238"/>
          <p14:tracePt t="126857" x="4706938" y="5710238"/>
          <p14:tracePt t="128032" x="4689475" y="5710238"/>
          <p14:tracePt t="128046" x="4681538" y="5710238"/>
          <p14:tracePt t="128064" x="4673600" y="5710238"/>
          <p14:tracePt t="128077" x="4664075" y="5710238"/>
          <p14:tracePt t="128109" x="4511675" y="5710238"/>
          <p14:tracePt t="128143" x="4291013" y="5659438"/>
          <p14:tracePt t="128174" x="4103688" y="5626100"/>
          <p14:tracePt t="128200" x="3933825" y="5575300"/>
          <p14:tracePt t="128223" x="3746500" y="5565775"/>
          <p14:tracePt t="128246" x="3363913" y="5507038"/>
          <p14:tracePt t="128281" x="3059113" y="5507038"/>
          <p14:tracePt t="128309" x="2889250" y="5507038"/>
          <p14:tracePt t="128328" x="2701925" y="5507038"/>
          <p14:tracePt t="128361" x="2260600" y="5514975"/>
          <p14:tracePt t="128382" x="2030413" y="5514975"/>
          <p14:tracePt t="128387" x="1928813" y="5514975"/>
          <p14:tracePt t="128408" x="1724025" y="5641975"/>
          <p14:tracePt t="128408" x="1579563" y="5641975"/>
          <p14:tracePt t="128427" x="1384300" y="5641975"/>
          <p14:tracePt t="128451" x="1120775" y="5641975"/>
          <p14:tracePt t="128457" x="1069975" y="5641975"/>
          <p14:tracePt t="128467" x="1044575" y="5641975"/>
          <p14:tracePt t="128498" x="960438" y="5641975"/>
          <p14:tracePt t="128513" x="950913" y="5641975"/>
          <p14:tracePt t="128529" x="942975" y="5641975"/>
          <p14:tracePt t="128565" x="917575" y="5641975"/>
          <p14:tracePt t="128581" x="900113" y="5659438"/>
          <p14:tracePt t="128611" x="884238" y="5659438"/>
          <p14:tracePt t="128637" x="866775" y="5668963"/>
          <p14:tracePt t="128669" x="849313" y="5684838"/>
          <p14:tracePt t="128701" x="823913" y="5694363"/>
          <p14:tracePt t="128706" x="806450" y="5702300"/>
          <p14:tracePt t="128720" x="790575" y="5719763"/>
          <p14:tracePt t="128737" x="765175" y="5727700"/>
          <p14:tracePt t="128763" x="747713" y="5745163"/>
          <p14:tracePt t="128790" x="730250" y="5745163"/>
          <p14:tracePt t="128814" x="704850" y="5745163"/>
          <p14:tracePt t="128820" x="679450" y="5745163"/>
          <p14:tracePt t="128831" x="671513" y="5745163"/>
          <p14:tracePt t="128865" x="595313" y="5778500"/>
          <p14:tracePt t="128879" x="577850" y="5795963"/>
          <p14:tracePt t="128908" x="552450" y="5813425"/>
          <p14:tracePt t="128940" x="517525" y="5821363"/>
          <p14:tracePt t="128967" x="501650" y="5829300"/>
          <p14:tracePt t="128987" x="492125" y="5846763"/>
          <p14:tracePt t="129003" x="484188" y="5854700"/>
          <p14:tracePt t="129028" x="484188" y="5864225"/>
          <p14:tracePt t="129066" x="466725" y="5889625"/>
          <p14:tracePt t="129101" x="466725" y="5897563"/>
          <p14:tracePt t="129907" x="458788" y="5897563"/>
          <p14:tracePt t="130409" x="458788" y="5932488"/>
          <p14:tracePt t="130552" x="458788" y="5940425"/>
          <p14:tracePt t="130990" x="458788" y="5948363"/>
          <p14:tracePt t="131069" x="458788" y="5957888"/>
          <p14:tracePt t="131132" x="466725" y="5957888"/>
          <p14:tracePt t="131157" x="476250" y="5957888"/>
          <p14:tracePt t="131667" x="476250" y="5948363"/>
          <p14:tracePt t="131989" x="476250" y="5940425"/>
          <p14:tracePt t="132208" x="476250" y="5922963"/>
          <p14:tracePt t="132318" x="484188" y="5915025"/>
          <p14:tracePt t="132338" x="484188" y="5905500"/>
          <p14:tracePt t="132489" x="484188" y="5897563"/>
          <p14:tracePt t="132657" x="466725" y="5897563"/>
          <p14:tracePt t="132739" x="450850" y="5897563"/>
          <p14:tracePt t="132831" x="441325" y="5897563"/>
          <p14:tracePt t="132908" x="407988" y="5897563"/>
          <p14:tracePt t="132925" x="400050" y="5897563"/>
          <p14:tracePt t="133564" x="390525" y="5889625"/>
          <p14:tracePt t="133817" x="390525" y="5880100"/>
          <p14:tracePt t="133989" x="390525" y="5897563"/>
          <p14:tracePt t="134004" x="390525" y="5905500"/>
          <p14:tracePt t="134019" x="390525" y="5915025"/>
          <p14:tracePt t="134041" x="400050" y="5948363"/>
          <p14:tracePt t="134069" x="425450" y="5973763"/>
          <p14:tracePt t="134127" x="425450" y="5991225"/>
          <p14:tracePt t="134161" x="425450" y="5999163"/>
          <p14:tracePt t="134181" x="425450" y="6008688"/>
          <p14:tracePt t="134209" x="425450" y="6034088"/>
          <p14:tracePt t="134239" x="433388" y="6059488"/>
          <p14:tracePt t="134281" x="433388" y="6076950"/>
          <p14:tracePt t="134300" x="433388" y="6084888"/>
          <p14:tracePt t="134328" x="433388" y="6092825"/>
          <p14:tracePt t="134384" x="433388" y="6127750"/>
          <p14:tracePt t="134409" x="433388" y="6135688"/>
          <p14:tracePt t="134419" x="433388" y="6143625"/>
          <p14:tracePt t="134458" x="433388" y="6178550"/>
          <p14:tracePt t="134475" x="433388" y="6186488"/>
          <p14:tracePt t="135486" x="425450" y="6203950"/>
          <p14:tracePt t="135518" x="433388" y="6211888"/>
          <p14:tracePt t="135549" x="450850" y="6221413"/>
          <p14:tracePt t="135565" x="458788" y="6237288"/>
          <p14:tracePt t="135589" x="476250" y="6246813"/>
          <p14:tracePt t="135633" x="476250" y="6254750"/>
          <p14:tracePt t="135658" x="476250" y="6262688"/>
          <p14:tracePt t="135718" x="476250" y="6272213"/>
          <p14:tracePt t="135798" x="466725" y="6297613"/>
          <p14:tracePt t="135830" x="458788" y="6297613"/>
          <p14:tracePt t="135859" x="458788" y="6305550"/>
          <p14:tracePt t="135881" x="458788" y="6313488"/>
          <p14:tracePt t="135909" x="450850" y="6330950"/>
          <p14:tracePt t="135939" x="441325" y="6338888"/>
          <p14:tracePt t="135959" x="433388" y="6338888"/>
          <p14:tracePt t="135967" x="433388" y="6348413"/>
          <p14:tracePt t="135987" x="425450" y="6365875"/>
          <p14:tracePt t="136001" x="415925" y="6391275"/>
          <p14:tracePt t="136035" x="400050" y="6399213"/>
          <p14:tracePt t="136058" x="390525" y="6416675"/>
          <p14:tracePt t="136131" x="382588" y="6424613"/>
          <p14:tracePt t="136418" x="373063" y="6432550"/>
          <p14:tracePt t="136548" x="365125" y="6432550"/>
          <p14:tracePt t="136687" x="365125" y="6442075"/>
          <p14:tracePt t="137237" x="365125" y="6450013"/>
          <p14:tracePt t="137253" x="365125" y="6457950"/>
          <p14:tracePt t="137277" x="373063" y="6467475"/>
          <p14:tracePt t="137298" x="382588" y="6483350"/>
          <p14:tracePt t="137326" x="407988" y="6518275"/>
          <p14:tracePt t="137356" x="441325" y="6551613"/>
          <p14:tracePt t="137408" x="450850" y="6561138"/>
          <p14:tracePt t="137424" x="450850" y="6577013"/>
          <p14:tracePt t="137451" x="450850" y="6611938"/>
          <p14:tracePt t="137487" x="450850" y="6637338"/>
          <p14:tracePt t="137503" x="458788" y="6637338"/>
          <p14:tracePt t="137519" x="458788" y="6645275"/>
          <p14:tracePt t="137537" x="458788" y="6654800"/>
          <p14:tracePt t="137551" x="458788" y="6662738"/>
          <p14:tracePt t="137579" x="458788" y="6670675"/>
          <p14:tracePt t="137593" x="458788" y="6680200"/>
          <p14:tracePt t="137613" x="458788" y="6688138"/>
          <p14:tracePt t="137683" x="458788" y="6705600"/>
          <p14:tracePt t="137691" x="458788" y="6713538"/>
          <p14:tracePt t="137703" x="458788" y="6721475"/>
          <p14:tracePt t="137732" x="458788" y="6731000"/>
          <p14:tracePt t="137738" x="458788" y="6738938"/>
          <p14:tracePt t="137748" x="458788" y="6746875"/>
          <p14:tracePt t="137814" x="450850" y="6756400"/>
          <p14:tracePt t="137830" x="450850" y="6764338"/>
          <p14:tracePt t="137909" x="450850" y="6781800"/>
          <p14:tracePt t="137925" x="441325" y="6781800"/>
          <p14:tracePt t="138427" x="441325" y="6789738"/>
          <p14:tracePt t="138578" x="433388" y="6799263"/>
          <p14:tracePt t="139718" x="433388" y="6789738"/>
          <p14:tracePt t="139767" x="433388" y="6781800"/>
          <p14:tracePt t="139817" x="433388" y="6772275"/>
          <p14:tracePt t="140017" x="407988" y="6772275"/>
          <p14:tracePt t="140038" x="390525" y="6772275"/>
          <p14:tracePt t="140056" x="373063" y="6772275"/>
          <p14:tracePt t="140117" x="365125" y="6772275"/>
          <p14:tracePt t="140134" x="357188" y="6772275"/>
          <p14:tracePt t="140157" x="339725" y="6772275"/>
          <p14:tracePt t="140182" x="296863" y="6772275"/>
          <p14:tracePt t="140187" x="280988" y="6772275"/>
          <p14:tracePt t="140209" x="50800" y="6731000"/>
        </p14:tracePtLst>
      </p14:laserTrace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a:extLst>
              <a:ext uri="{FF2B5EF4-FFF2-40B4-BE49-F238E27FC236}">
                <a16:creationId xmlns:a16="http://schemas.microsoft.com/office/drawing/2014/main" id="{B5EF48B9-3250-4F75-82E6-1EBF5562F800}"/>
              </a:ext>
            </a:extLst>
          </p:cNvPr>
          <p:cNvGraphicFramePr/>
          <p:nvPr>
            <p:extLst>
              <p:ext uri="{D42A27DB-BD31-4B8C-83A1-F6EECF244321}">
                <p14:modId xmlns:p14="http://schemas.microsoft.com/office/powerpoint/2010/main" val="1967583940"/>
              </p:ext>
            </p:extLst>
          </p:nvPr>
        </p:nvGraphicFramePr>
        <p:xfrm>
          <a:off x="1507170" y="1197398"/>
          <a:ext cx="7490523" cy="246088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6" name="Схема 5">
            <a:extLst>
              <a:ext uri="{FF2B5EF4-FFF2-40B4-BE49-F238E27FC236}">
                <a16:creationId xmlns:a16="http://schemas.microsoft.com/office/drawing/2014/main" id="{12D8EF3E-7703-45B6-A10D-CB88A962CCFB}"/>
              </a:ext>
            </a:extLst>
          </p:cNvPr>
          <p:cNvGraphicFramePr/>
          <p:nvPr>
            <p:extLst>
              <p:ext uri="{D42A27DB-BD31-4B8C-83A1-F6EECF244321}">
                <p14:modId xmlns:p14="http://schemas.microsoft.com/office/powerpoint/2010/main" val="1722886118"/>
              </p:ext>
            </p:extLst>
          </p:nvPr>
        </p:nvGraphicFramePr>
        <p:xfrm>
          <a:off x="1507170" y="2606566"/>
          <a:ext cx="7490523" cy="2463486"/>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9" name="TextBox 8">
            <a:extLst>
              <a:ext uri="{FF2B5EF4-FFF2-40B4-BE49-F238E27FC236}">
                <a16:creationId xmlns:a16="http://schemas.microsoft.com/office/drawing/2014/main" id="{9844C4FA-32DC-442A-9026-5304E7D50507}"/>
              </a:ext>
            </a:extLst>
          </p:cNvPr>
          <p:cNvSpPr txBox="1"/>
          <p:nvPr/>
        </p:nvSpPr>
        <p:spPr>
          <a:xfrm>
            <a:off x="109728" y="369715"/>
            <a:ext cx="11777472" cy="584775"/>
          </a:xfrm>
          <a:prstGeom prst="rect">
            <a:avLst/>
          </a:prstGeom>
          <a:noFill/>
        </p:spPr>
        <p:txBody>
          <a:bodyPr wrap="square">
            <a:spAutoFit/>
          </a:bodyPr>
          <a:lstStyle/>
          <a:p>
            <a:r>
              <a:rPr kumimoji="0" lang="en-US" sz="3200" b="1" i="0" u="none" strike="noStrike" kern="1200" cap="all" spc="0" normalizeH="0" baseline="0" noProof="0" dirty="0">
                <a:ln w="3175" cmpd="sng">
                  <a:noFill/>
                </a:ln>
                <a:solidFill>
                  <a:srgbClr val="FF0000"/>
                </a:solidFill>
                <a:effectLst/>
                <a:uLnTx/>
                <a:uFillTx/>
                <a:latin typeface="Century Gothic" panose="020B0502020202020204"/>
                <a:ea typeface="+mj-ea"/>
                <a:cs typeface="+mj-cs"/>
              </a:rPr>
              <a:t>IV           PRACTICE: </a:t>
            </a:r>
            <a:r>
              <a:rPr kumimoji="0" lang="en-US" sz="3100" b="1" i="0" u="none" strike="noStrike" kern="1200" cap="all" spc="0" normalizeH="0" baseline="0" noProof="0" dirty="0">
                <a:ln w="3175" cmpd="sng">
                  <a:noFill/>
                </a:ln>
                <a:solidFill>
                  <a:srgbClr val="002060"/>
                </a:solidFill>
                <a:effectLst/>
                <a:uLnTx/>
                <a:uFillTx/>
                <a:latin typeface="Century Gothic" panose="020B0502020202020204"/>
                <a:ea typeface="+mj-ea"/>
                <a:cs typeface="+mj-cs"/>
              </a:rPr>
              <a:t>put the verbs into correct form</a:t>
            </a:r>
            <a:endParaRPr lang="ru-RU" dirty="0"/>
          </a:p>
        </p:txBody>
      </p:sp>
      <p:pic>
        <p:nvPicPr>
          <p:cNvPr id="4" name="Звук 3">
            <a:hlinkClick r:id="" action="ppaction://media"/>
            <a:extLst>
              <a:ext uri="{FF2B5EF4-FFF2-40B4-BE49-F238E27FC236}">
                <a16:creationId xmlns:a16="http://schemas.microsoft.com/office/drawing/2014/main" id="{7073FFBB-A94D-42A4-B00D-EDF0238DFEA0}"/>
              </a:ext>
            </a:extLst>
          </p:cNvPr>
          <p:cNvPicPr>
            <a:picLocks noChangeAspect="1"/>
          </p:cNvPicPr>
          <p:nvPr>
            <a:audioFile r:link="rId3"/>
            <p:extLst>
              <p:ext uri="{DAA4B4D4-6D71-4841-9C94-3DE7FCFB9230}">
                <p14:media xmlns:p14="http://schemas.microsoft.com/office/powerpoint/2010/main" r:embed="rId2"/>
              </p:ext>
            </p:extLst>
          </p:nvPr>
        </p:nvPicPr>
        <p:blipFill>
          <a:blip r:embed="rId15"/>
          <a:stretch>
            <a:fillRect/>
          </a:stretch>
        </p:blipFill>
        <p:spPr>
          <a:xfrm>
            <a:off x="11488738" y="6154738"/>
            <a:ext cx="487362" cy="487362"/>
          </a:xfrm>
          <a:prstGeom prst="rect">
            <a:avLst/>
          </a:prstGeom>
        </p:spPr>
      </p:pic>
      <p:sp>
        <p:nvSpPr>
          <p:cNvPr id="2" name="Прямоугольник 1"/>
          <p:cNvSpPr/>
          <p:nvPr/>
        </p:nvSpPr>
        <p:spPr>
          <a:xfrm>
            <a:off x="1790682" y="4356525"/>
            <a:ext cx="7369967" cy="646331"/>
          </a:xfrm>
          <a:prstGeom prst="rect">
            <a:avLst/>
          </a:prstGeom>
        </p:spPr>
        <p:txBody>
          <a:bodyPr wrap="square">
            <a:spAutoFit/>
          </a:bodyPr>
          <a:lstStyle/>
          <a:p>
            <a:pPr lvl="0">
              <a:buClrTx/>
              <a:buSzTx/>
              <a:buFont typeface="+mj-lt"/>
              <a:buAutoNum type="arabicPeriod"/>
            </a:pPr>
            <a:r>
              <a:rPr lang="en-US" b="1" dirty="0">
                <a:latin typeface="Helvetica" panose="020B0604020202020204" pitchFamily="34" charset="0"/>
                <a:ea typeface="Times New Roman" panose="02020603050405020304" pitchFamily="18" charset="0"/>
                <a:cs typeface="Times New Roman" panose="02020603050405020304" pitchFamily="18" charset="0"/>
              </a:rPr>
              <a:t>WALES </a:t>
            </a:r>
            <a:r>
              <a:rPr lang="en-US" b="1" dirty="0">
                <a:solidFill>
                  <a:schemeClr val="accent6"/>
                </a:solidFill>
                <a:latin typeface="Helvetica" panose="020B0604020202020204" pitchFamily="34" charset="0"/>
                <a:ea typeface="Times New Roman" panose="02020603050405020304" pitchFamily="18" charset="0"/>
                <a:cs typeface="Times New Roman" panose="02020603050405020304" pitchFamily="18" charset="0"/>
              </a:rPr>
              <a:t>WON’T BE PRESENTED </a:t>
            </a:r>
            <a:r>
              <a:rPr lang="en-US" b="1" dirty="0">
                <a:latin typeface="Helvetica" panose="020B0604020202020204" pitchFamily="34" charset="0"/>
                <a:ea typeface="Times New Roman" panose="02020603050405020304" pitchFamily="18" charset="0"/>
                <a:cs typeface="Times New Roman" panose="02020603050405020304" pitchFamily="18" charset="0"/>
              </a:rPr>
              <a:t>IN THE UNION JACK IN FUTURE. </a:t>
            </a:r>
            <a:endParaRPr lang="ru-RU" dirty="0">
              <a:solidFill>
                <a:srgbClr val="FF0000"/>
              </a:solidFill>
            </a:endParaRPr>
          </a:p>
        </p:txBody>
      </p:sp>
    </p:spTree>
    <p:custDataLst>
      <p:tags r:id="rId1"/>
    </p:custDataLst>
    <p:extLst>
      <p:ext uri="{BB962C8B-B14F-4D97-AF65-F5344CB8AC3E}">
        <p14:creationId xmlns:p14="http://schemas.microsoft.com/office/powerpoint/2010/main" val="857309072"/>
      </p:ext>
    </p:extLst>
  </p:cSld>
  <p:clrMapOvr>
    <a:masterClrMapping/>
  </p:clrMapOvr>
  <mc:AlternateContent xmlns:mc="http://schemas.openxmlformats.org/markup-compatibility/2006" xmlns:p14="http://schemas.microsoft.com/office/powerpoint/2010/main">
    <mc:Choice Requires="p14">
      <p:transition spd="slow" p14:dur="2000" advTm="63028"/>
    </mc:Choice>
    <mc:Fallback xmlns="">
      <p:transition spd="slow" advTm="630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1999"/>
                                          </p:stCondLst>
                                        </p:cTn>
                                        <p:tgtEl>
                                          <p:spTgt spid="5">
                                            <p:graphicEl>
                                              <a:dgm id="{AFCD54E3-6955-4737-9049-3B2E3808FFB5}"/>
                                            </p:graphicEl>
                                          </p:spTgt>
                                        </p:tgtEl>
                                        <p:attrNameLst>
                                          <p:attrName>style.visibility</p:attrName>
                                        </p:attrNameLst>
                                      </p:cBhvr>
                                      <p:to>
                                        <p:strVal val="visible"/>
                                      </p:to>
                                    </p:set>
                                  </p:childTnLst>
                                </p:cTn>
                              </p:par>
                            </p:childTnLst>
                          </p:cTn>
                        </p:par>
                        <p:par>
                          <p:cTn id="11" fill="hold">
                            <p:stCondLst>
                              <p:cond delay="2000"/>
                            </p:stCondLst>
                            <p:childTnLst>
                              <p:par>
                                <p:cTn id="12" presetID="1" presetClass="entr" presetSubtype="0" fill="hold" grpId="0" nodeType="afterEffect">
                                  <p:stCondLst>
                                    <p:cond delay="8000"/>
                                  </p:stCondLst>
                                  <p:childTnLst>
                                    <p:set>
                                      <p:cBhvr>
                                        <p:cTn id="13" dur="1" fill="hold">
                                          <p:stCondLst>
                                            <p:cond delay="1999"/>
                                          </p:stCondLst>
                                        </p:cTn>
                                        <p:tgtEl>
                                          <p:spTgt spid="5">
                                            <p:graphicEl>
                                              <a:dgm id="{EBE121F7-E208-476E-B65C-35277BF3A5BF}"/>
                                            </p:graphicEl>
                                          </p:spTgt>
                                        </p:tgtEl>
                                        <p:attrNameLst>
                                          <p:attrName>style.visibility</p:attrName>
                                        </p:attrNameLst>
                                      </p:cBhvr>
                                      <p:to>
                                        <p:strVal val="visible"/>
                                      </p:to>
                                    </p:set>
                                  </p:childTnLst>
                                </p:cTn>
                              </p:par>
                            </p:childTnLst>
                          </p:cTn>
                        </p:par>
                        <p:par>
                          <p:cTn id="14" fill="hold">
                            <p:stCondLst>
                              <p:cond delay="12000"/>
                            </p:stCondLst>
                            <p:childTnLst>
                              <p:par>
                                <p:cTn id="15" presetID="1" presetClass="entr" presetSubtype="0" fill="hold" grpId="0" nodeType="afterEffect">
                                  <p:stCondLst>
                                    <p:cond delay="6000"/>
                                  </p:stCondLst>
                                  <p:childTnLst>
                                    <p:set>
                                      <p:cBhvr>
                                        <p:cTn id="16" dur="1" fill="hold">
                                          <p:stCondLst>
                                            <p:cond delay="1999"/>
                                          </p:stCondLst>
                                        </p:cTn>
                                        <p:tgtEl>
                                          <p:spTgt spid="6">
                                            <p:graphicEl>
                                              <a:dgm id="{6E0B0B50-946E-4ECC-880F-28C6ED3F23FF}"/>
                                            </p:graphicEl>
                                          </p:spTgt>
                                        </p:tgtEl>
                                        <p:attrNameLst>
                                          <p:attrName>style.visibility</p:attrName>
                                        </p:attrNameLst>
                                      </p:cBhvr>
                                      <p:to>
                                        <p:strVal val="visible"/>
                                      </p:to>
                                    </p:set>
                                  </p:childTnLst>
                                </p:cTn>
                              </p:par>
                            </p:childTnLst>
                          </p:cTn>
                        </p:par>
                        <p:par>
                          <p:cTn id="17" fill="hold">
                            <p:stCondLst>
                              <p:cond delay="20000"/>
                            </p:stCondLst>
                            <p:childTnLst>
                              <p:par>
                                <p:cTn id="18" presetID="1" presetClass="entr" presetSubtype="0" fill="hold" grpId="0" nodeType="afterEffect">
                                  <p:stCondLst>
                                    <p:cond delay="8000"/>
                                  </p:stCondLst>
                                  <p:childTnLst>
                                    <p:set>
                                      <p:cBhvr>
                                        <p:cTn id="19" dur="1" fill="hold">
                                          <p:stCondLst>
                                            <p:cond delay="1999"/>
                                          </p:stCondLst>
                                        </p:cTn>
                                        <p:tgtEl>
                                          <p:spTgt spid="6">
                                            <p:graphicEl>
                                              <a:dgm id="{7E818C47-9C93-4E9C-B468-00D6EE361E23}"/>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0" fill="hold" display="0">
                  <p:stCondLst>
                    <p:cond delay="indefinite"/>
                  </p:stCondLst>
                  <p:endCondLst>
                    <p:cond evt="onStopAudio" delay="0">
                      <p:tgtEl>
                        <p:sldTgt/>
                      </p:tgtEl>
                    </p:cond>
                  </p:endCondLst>
                </p:cTn>
                <p:tgtEl>
                  <p:spTgt spid="4"/>
                </p:tgtEl>
              </p:cMediaNode>
            </p:audio>
          </p:childTnLst>
        </p:cTn>
      </p:par>
    </p:tnLst>
    <p:bldLst>
      <p:bldGraphic spid="5" grpId="0" uiExpand="1">
        <p:bldSub>
          <a:bldDgm bld="one"/>
        </p:bldSub>
      </p:bldGraphic>
      <p:bldGraphic spid="6" grpId="0" uiExpand="1">
        <p:bldSub>
          <a:bldDgm bld="one"/>
        </p:bldSub>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a:extLst>
              <a:ext uri="{FF2B5EF4-FFF2-40B4-BE49-F238E27FC236}">
                <a16:creationId xmlns:a16="http://schemas.microsoft.com/office/drawing/2014/main" id="{5DE7CFB9-52D4-4826-8256-16E9DBEFE2A1}"/>
              </a:ext>
            </a:extLst>
          </p:cNvPr>
          <p:cNvGraphicFramePr/>
          <p:nvPr>
            <p:extLst>
              <p:ext uri="{D42A27DB-BD31-4B8C-83A1-F6EECF244321}">
                <p14:modId xmlns:p14="http://schemas.microsoft.com/office/powerpoint/2010/main" val="113373077"/>
              </p:ext>
            </p:extLst>
          </p:nvPr>
        </p:nvGraphicFramePr>
        <p:xfrm>
          <a:off x="1141412" y="566928"/>
          <a:ext cx="7015035" cy="258775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6" name="Схема 5">
            <a:extLst>
              <a:ext uri="{FF2B5EF4-FFF2-40B4-BE49-F238E27FC236}">
                <a16:creationId xmlns:a16="http://schemas.microsoft.com/office/drawing/2014/main" id="{3D61E2D7-72C8-42B4-BB82-AC988C073D72}"/>
              </a:ext>
            </a:extLst>
          </p:cNvPr>
          <p:cNvGraphicFramePr/>
          <p:nvPr>
            <p:extLst>
              <p:ext uri="{D42A27DB-BD31-4B8C-83A1-F6EECF244321}">
                <p14:modId xmlns:p14="http://schemas.microsoft.com/office/powerpoint/2010/main" val="2377034284"/>
              </p:ext>
            </p:extLst>
          </p:nvPr>
        </p:nvGraphicFramePr>
        <p:xfrm>
          <a:off x="1141413" y="2752344"/>
          <a:ext cx="7613704" cy="2203704"/>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graphicFrame>
        <p:nvGraphicFramePr>
          <p:cNvPr id="7" name="Схема 6">
            <a:extLst>
              <a:ext uri="{FF2B5EF4-FFF2-40B4-BE49-F238E27FC236}">
                <a16:creationId xmlns:a16="http://schemas.microsoft.com/office/drawing/2014/main" id="{CFF739C0-0D55-4F0E-A6CC-596C765ACD28}"/>
              </a:ext>
            </a:extLst>
          </p:cNvPr>
          <p:cNvGraphicFramePr/>
          <p:nvPr>
            <p:extLst>
              <p:ext uri="{D42A27DB-BD31-4B8C-83A1-F6EECF244321}">
                <p14:modId xmlns:p14="http://schemas.microsoft.com/office/powerpoint/2010/main" val="240285968"/>
              </p:ext>
            </p:extLst>
          </p:nvPr>
        </p:nvGraphicFramePr>
        <p:xfrm>
          <a:off x="1141413" y="4539488"/>
          <a:ext cx="7015036" cy="2203704"/>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pic>
        <p:nvPicPr>
          <p:cNvPr id="4" name="Звук 3">
            <a:hlinkClick r:id="" action="ppaction://media"/>
            <a:extLst>
              <a:ext uri="{FF2B5EF4-FFF2-40B4-BE49-F238E27FC236}">
                <a16:creationId xmlns:a16="http://schemas.microsoft.com/office/drawing/2014/main" id="{97D29009-59BE-4A41-9845-75F3B46B8538}"/>
              </a:ext>
            </a:extLst>
          </p:cNvPr>
          <p:cNvPicPr>
            <a:picLocks noChangeAspect="1"/>
          </p:cNvPicPr>
          <p:nvPr>
            <a:audioFile r:link="rId3"/>
            <p:extLst>
              <p:ext uri="{DAA4B4D4-6D71-4841-9C94-3DE7FCFB9230}">
                <p14:media xmlns:p14="http://schemas.microsoft.com/office/powerpoint/2010/main" r:embed="rId2"/>
              </p:ext>
            </p:extLst>
          </p:nvPr>
        </p:nvPicPr>
        <p:blipFill>
          <a:blip r:embed="rId20"/>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4108122247"/>
      </p:ext>
    </p:extLst>
  </p:cSld>
  <p:clrMapOvr>
    <a:masterClrMapping/>
  </p:clrMapOvr>
  <mc:AlternateContent xmlns:mc="http://schemas.openxmlformats.org/markup-compatibility/2006" xmlns:p14="http://schemas.microsoft.com/office/powerpoint/2010/main">
    <mc:Choice Requires="p14">
      <p:transition spd="slow" p14:dur="2000" advTm="57850"/>
    </mc:Choice>
    <mc:Fallback xmlns="">
      <p:transition spd="slow" advTm="578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999"/>
                                          </p:stCondLst>
                                        </p:cTn>
                                        <p:tgtEl>
                                          <p:spTgt spid="5">
                                            <p:graphicEl>
                                              <a:dgm id="{F8BC23AC-5D0B-49C1-8C0C-28B7A2957A11}"/>
                                            </p:graphicEl>
                                          </p:spTgt>
                                        </p:tgtEl>
                                        <p:attrNameLst>
                                          <p:attrName>style.visibility</p:attrName>
                                        </p:attrNameLst>
                                      </p:cBhvr>
                                      <p:to>
                                        <p:strVal val="visible"/>
                                      </p:to>
                                    </p:set>
                                  </p:childTnLst>
                                </p:cTn>
                              </p:par>
                            </p:childTnLst>
                          </p:cTn>
                        </p:par>
                        <p:par>
                          <p:cTn id="11" fill="hold">
                            <p:stCondLst>
                              <p:cond delay="1000"/>
                            </p:stCondLst>
                            <p:childTnLst>
                              <p:par>
                                <p:cTn id="12" presetID="1" presetClass="entr" presetSubtype="0" fill="hold" grpId="0" nodeType="afterEffect">
                                  <p:stCondLst>
                                    <p:cond delay="0"/>
                                  </p:stCondLst>
                                  <p:childTnLst>
                                    <p:set>
                                      <p:cBhvr>
                                        <p:cTn id="13" dur="1" fill="hold">
                                          <p:stCondLst>
                                            <p:cond delay="1999"/>
                                          </p:stCondLst>
                                        </p:cTn>
                                        <p:tgtEl>
                                          <p:spTgt spid="5">
                                            <p:graphicEl>
                                              <a:dgm id="{A7DBA82F-B266-4A59-87D1-20FDD8266EDD}"/>
                                            </p:graphicEl>
                                          </p:spTgt>
                                        </p:tgtEl>
                                        <p:attrNameLst>
                                          <p:attrName>style.visibility</p:attrName>
                                        </p:attrNameLst>
                                      </p:cBhvr>
                                      <p:to>
                                        <p:strVal val="visible"/>
                                      </p:to>
                                    </p:set>
                                  </p:childTnLst>
                                </p:cTn>
                              </p:par>
                            </p:childTnLst>
                          </p:cTn>
                        </p:par>
                        <p:par>
                          <p:cTn id="14" fill="hold">
                            <p:stCondLst>
                              <p:cond delay="3000"/>
                            </p:stCondLst>
                            <p:childTnLst>
                              <p:par>
                                <p:cTn id="15" presetID="1" presetClass="entr" presetSubtype="0" fill="hold" grpId="0" nodeType="afterEffect">
                                  <p:stCondLst>
                                    <p:cond delay="10000"/>
                                  </p:stCondLst>
                                  <p:childTnLst>
                                    <p:set>
                                      <p:cBhvr>
                                        <p:cTn id="16" dur="1" fill="hold">
                                          <p:stCondLst>
                                            <p:cond delay="1999"/>
                                          </p:stCondLst>
                                        </p:cTn>
                                        <p:tgtEl>
                                          <p:spTgt spid="5">
                                            <p:graphicEl>
                                              <a:dgm id="{2D161A41-8E07-41A8-9919-8E05DC9E39DD}"/>
                                            </p:graphicEl>
                                          </p:spTgt>
                                        </p:tgtEl>
                                        <p:attrNameLst>
                                          <p:attrName>style.visibility</p:attrName>
                                        </p:attrNameLst>
                                      </p:cBhvr>
                                      <p:to>
                                        <p:strVal val="visible"/>
                                      </p:to>
                                    </p:set>
                                  </p:childTnLst>
                                </p:cTn>
                              </p:par>
                            </p:childTnLst>
                          </p:cTn>
                        </p:par>
                        <p:par>
                          <p:cTn id="17" fill="hold">
                            <p:stCondLst>
                              <p:cond delay="15000"/>
                            </p:stCondLst>
                            <p:childTnLst>
                              <p:par>
                                <p:cTn id="18" presetID="1" presetClass="entr" presetSubtype="0" fill="hold" grpId="0" nodeType="afterEffect">
                                  <p:stCondLst>
                                    <p:cond delay="0"/>
                                  </p:stCondLst>
                                  <p:childTnLst>
                                    <p:set>
                                      <p:cBhvr>
                                        <p:cTn id="19" dur="1" fill="hold">
                                          <p:stCondLst>
                                            <p:cond delay="999"/>
                                          </p:stCondLst>
                                        </p:cTn>
                                        <p:tgtEl>
                                          <p:spTgt spid="5">
                                            <p:graphicEl>
                                              <a:dgm id="{0974445E-D376-49A6-9B59-2AC9D843FB7B}"/>
                                            </p:graphicEl>
                                          </p:spTgt>
                                        </p:tgtEl>
                                        <p:attrNameLst>
                                          <p:attrName>style.visibility</p:attrName>
                                        </p:attrNameLst>
                                      </p:cBhvr>
                                      <p:to>
                                        <p:strVal val="visible"/>
                                      </p:to>
                                    </p:set>
                                  </p:childTnLst>
                                </p:cTn>
                              </p:par>
                            </p:childTnLst>
                          </p:cTn>
                        </p:par>
                        <p:par>
                          <p:cTn id="20" fill="hold">
                            <p:stCondLst>
                              <p:cond delay="16000"/>
                            </p:stCondLst>
                            <p:childTnLst>
                              <p:par>
                                <p:cTn id="21" presetID="1" presetClass="entr" presetSubtype="0" fill="hold" grpId="0" nodeType="afterEffect">
                                  <p:stCondLst>
                                    <p:cond delay="2000"/>
                                  </p:stCondLst>
                                  <p:childTnLst>
                                    <p:set>
                                      <p:cBhvr>
                                        <p:cTn id="22" dur="1" fill="hold">
                                          <p:stCondLst>
                                            <p:cond delay="999"/>
                                          </p:stCondLst>
                                        </p:cTn>
                                        <p:tgtEl>
                                          <p:spTgt spid="6">
                                            <p:graphicEl>
                                              <a:dgm id="{B18FE928-3917-4B00-911C-DAA43B6C4E91}"/>
                                            </p:graphicEl>
                                          </p:spTgt>
                                        </p:tgtEl>
                                        <p:attrNameLst>
                                          <p:attrName>style.visibility</p:attrName>
                                        </p:attrNameLst>
                                      </p:cBhvr>
                                      <p:to>
                                        <p:strVal val="visible"/>
                                      </p:to>
                                    </p:set>
                                  </p:childTnLst>
                                </p:cTn>
                              </p:par>
                            </p:childTnLst>
                          </p:cTn>
                        </p:par>
                        <p:par>
                          <p:cTn id="23" fill="hold">
                            <p:stCondLst>
                              <p:cond delay="19000"/>
                            </p:stCondLst>
                            <p:childTnLst>
                              <p:par>
                                <p:cTn id="24" presetID="1" presetClass="entr" presetSubtype="0" fill="hold" grpId="0" nodeType="afterEffect">
                                  <p:stCondLst>
                                    <p:cond delay="0"/>
                                  </p:stCondLst>
                                  <p:childTnLst>
                                    <p:set>
                                      <p:cBhvr>
                                        <p:cTn id="25" dur="1" fill="hold">
                                          <p:stCondLst>
                                            <p:cond delay="1999"/>
                                          </p:stCondLst>
                                        </p:cTn>
                                        <p:tgtEl>
                                          <p:spTgt spid="6">
                                            <p:graphicEl>
                                              <a:dgm id="{168D74CC-F1B6-40DD-B539-F39110C61830}"/>
                                            </p:graphicEl>
                                          </p:spTgt>
                                        </p:tgtEl>
                                        <p:attrNameLst>
                                          <p:attrName>style.visibility</p:attrName>
                                        </p:attrNameLst>
                                      </p:cBhvr>
                                      <p:to>
                                        <p:strVal val="visible"/>
                                      </p:to>
                                    </p:set>
                                  </p:childTnLst>
                                </p:cTn>
                              </p:par>
                            </p:childTnLst>
                          </p:cTn>
                        </p:par>
                        <p:par>
                          <p:cTn id="26" fill="hold">
                            <p:stCondLst>
                              <p:cond delay="21000"/>
                            </p:stCondLst>
                            <p:childTnLst>
                              <p:par>
                                <p:cTn id="27" presetID="1" presetClass="entr" presetSubtype="0" fill="hold" grpId="0" nodeType="afterEffect">
                                  <p:stCondLst>
                                    <p:cond delay="10000"/>
                                  </p:stCondLst>
                                  <p:childTnLst>
                                    <p:set>
                                      <p:cBhvr>
                                        <p:cTn id="28" dur="1" fill="hold">
                                          <p:stCondLst>
                                            <p:cond delay="1999"/>
                                          </p:stCondLst>
                                        </p:cTn>
                                        <p:tgtEl>
                                          <p:spTgt spid="6">
                                            <p:graphicEl>
                                              <a:dgm id="{7BCD89C9-1630-4631-A916-F5A06A8C9F25}"/>
                                            </p:graphicEl>
                                          </p:spTgt>
                                        </p:tgtEl>
                                        <p:attrNameLst>
                                          <p:attrName>style.visibility</p:attrName>
                                        </p:attrNameLst>
                                      </p:cBhvr>
                                      <p:to>
                                        <p:strVal val="visible"/>
                                      </p:to>
                                    </p:set>
                                  </p:childTnLst>
                                </p:cTn>
                              </p:par>
                            </p:childTnLst>
                          </p:cTn>
                        </p:par>
                        <p:par>
                          <p:cTn id="29" fill="hold">
                            <p:stCondLst>
                              <p:cond delay="33000"/>
                            </p:stCondLst>
                            <p:childTnLst>
                              <p:par>
                                <p:cTn id="30" presetID="1" presetClass="entr" presetSubtype="0" fill="hold" grpId="0" nodeType="afterEffect">
                                  <p:stCondLst>
                                    <p:cond delay="0"/>
                                  </p:stCondLst>
                                  <p:childTnLst>
                                    <p:set>
                                      <p:cBhvr>
                                        <p:cTn id="31" dur="1" fill="hold">
                                          <p:stCondLst>
                                            <p:cond delay="999"/>
                                          </p:stCondLst>
                                        </p:cTn>
                                        <p:tgtEl>
                                          <p:spTgt spid="6">
                                            <p:graphicEl>
                                              <a:dgm id="{985222F2-DA24-4200-BF11-CD42EE079ACF}"/>
                                            </p:graphicEl>
                                          </p:spTgt>
                                        </p:tgtEl>
                                        <p:attrNameLst>
                                          <p:attrName>style.visibility</p:attrName>
                                        </p:attrNameLst>
                                      </p:cBhvr>
                                      <p:to>
                                        <p:strVal val="visible"/>
                                      </p:to>
                                    </p:set>
                                  </p:childTnLst>
                                </p:cTn>
                              </p:par>
                            </p:childTnLst>
                          </p:cTn>
                        </p:par>
                        <p:par>
                          <p:cTn id="32" fill="hold">
                            <p:stCondLst>
                              <p:cond delay="34000"/>
                            </p:stCondLst>
                            <p:childTnLst>
                              <p:par>
                                <p:cTn id="33" presetID="1" presetClass="entr" presetSubtype="0" fill="hold" grpId="0" nodeType="afterEffect">
                                  <p:stCondLst>
                                    <p:cond delay="2000"/>
                                  </p:stCondLst>
                                  <p:childTnLst>
                                    <p:set>
                                      <p:cBhvr>
                                        <p:cTn id="34" dur="1" fill="hold">
                                          <p:stCondLst>
                                            <p:cond delay="999"/>
                                          </p:stCondLst>
                                        </p:cTn>
                                        <p:tgtEl>
                                          <p:spTgt spid="7">
                                            <p:graphicEl>
                                              <a:dgm id="{3B8B600A-D273-4F99-9592-B457577A795D}"/>
                                            </p:graphicEl>
                                          </p:spTgt>
                                        </p:tgtEl>
                                        <p:attrNameLst>
                                          <p:attrName>style.visibility</p:attrName>
                                        </p:attrNameLst>
                                      </p:cBhvr>
                                      <p:to>
                                        <p:strVal val="visible"/>
                                      </p:to>
                                    </p:set>
                                  </p:childTnLst>
                                </p:cTn>
                              </p:par>
                            </p:childTnLst>
                          </p:cTn>
                        </p:par>
                        <p:par>
                          <p:cTn id="35" fill="hold">
                            <p:stCondLst>
                              <p:cond delay="37000"/>
                            </p:stCondLst>
                            <p:childTnLst>
                              <p:par>
                                <p:cTn id="36" presetID="1" presetClass="entr" presetSubtype="0" fill="hold" grpId="0" nodeType="afterEffect">
                                  <p:stCondLst>
                                    <p:cond delay="0"/>
                                  </p:stCondLst>
                                  <p:childTnLst>
                                    <p:set>
                                      <p:cBhvr>
                                        <p:cTn id="37" dur="1" fill="hold">
                                          <p:stCondLst>
                                            <p:cond delay="1999"/>
                                          </p:stCondLst>
                                        </p:cTn>
                                        <p:tgtEl>
                                          <p:spTgt spid="7">
                                            <p:graphicEl>
                                              <a:dgm id="{F92A4CDE-A903-478E-A49F-50A84FE71A2B}"/>
                                            </p:graphicEl>
                                          </p:spTgt>
                                        </p:tgtEl>
                                        <p:attrNameLst>
                                          <p:attrName>style.visibility</p:attrName>
                                        </p:attrNameLst>
                                      </p:cBhvr>
                                      <p:to>
                                        <p:strVal val="visible"/>
                                      </p:to>
                                    </p:set>
                                  </p:childTnLst>
                                </p:cTn>
                              </p:par>
                            </p:childTnLst>
                          </p:cTn>
                        </p:par>
                        <p:par>
                          <p:cTn id="38" fill="hold">
                            <p:stCondLst>
                              <p:cond delay="39000"/>
                            </p:stCondLst>
                            <p:childTnLst>
                              <p:par>
                                <p:cTn id="39" presetID="1" presetClass="entr" presetSubtype="0" fill="hold" grpId="0" nodeType="afterEffect">
                                  <p:stCondLst>
                                    <p:cond delay="10000"/>
                                  </p:stCondLst>
                                  <p:childTnLst>
                                    <p:set>
                                      <p:cBhvr>
                                        <p:cTn id="40" dur="1" fill="hold">
                                          <p:stCondLst>
                                            <p:cond delay="1999"/>
                                          </p:stCondLst>
                                        </p:cTn>
                                        <p:tgtEl>
                                          <p:spTgt spid="7">
                                            <p:graphicEl>
                                              <a:dgm id="{61AE10A1-FE37-438A-A386-8D66D506B99D}"/>
                                            </p:graphicEl>
                                          </p:spTgt>
                                        </p:tgtEl>
                                        <p:attrNameLst>
                                          <p:attrName>style.visibility</p:attrName>
                                        </p:attrNameLst>
                                      </p:cBhvr>
                                      <p:to>
                                        <p:strVal val="visible"/>
                                      </p:to>
                                    </p:set>
                                  </p:childTnLst>
                                </p:cTn>
                              </p:par>
                            </p:childTnLst>
                          </p:cTn>
                        </p:par>
                        <p:par>
                          <p:cTn id="41" fill="hold">
                            <p:stCondLst>
                              <p:cond delay="51000"/>
                            </p:stCondLst>
                            <p:childTnLst>
                              <p:par>
                                <p:cTn id="42" presetID="1" presetClass="entr" presetSubtype="0" fill="hold" grpId="0" nodeType="afterEffect">
                                  <p:stCondLst>
                                    <p:cond delay="0"/>
                                  </p:stCondLst>
                                  <p:childTnLst>
                                    <p:set>
                                      <p:cBhvr>
                                        <p:cTn id="43" dur="1" fill="hold">
                                          <p:stCondLst>
                                            <p:cond delay="999"/>
                                          </p:stCondLst>
                                        </p:cTn>
                                        <p:tgtEl>
                                          <p:spTgt spid="7">
                                            <p:graphicEl>
                                              <a:dgm id="{3EB1F832-88AD-42C8-ADF8-396CE37B7106}"/>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4" fill="hold" display="0">
                  <p:stCondLst>
                    <p:cond delay="indefinite"/>
                  </p:stCondLst>
                  <p:endCondLst>
                    <p:cond evt="onStopAudio" delay="0">
                      <p:tgtEl>
                        <p:sldTgt/>
                      </p:tgtEl>
                    </p:cond>
                  </p:endCondLst>
                </p:cTn>
                <p:tgtEl>
                  <p:spTgt spid="4"/>
                </p:tgtEl>
              </p:cMediaNode>
            </p:audio>
          </p:childTnLst>
        </p:cTn>
      </p:par>
    </p:tnLst>
    <p:bldLst>
      <p:bldGraphic spid="5" grpId="0" uiExpand="1">
        <p:bldSub>
          <a:bldDgm bld="one"/>
        </p:bldSub>
      </p:bldGraphic>
      <p:bldGraphic spid="6" grpId="0" uiExpand="1">
        <p:bldSub>
          <a:bldDgm bld="one"/>
        </p:bldSub>
      </p:bldGraphic>
      <p:bldGraphic spid="7" grpId="0" uiExpand="1">
        <p:bldSub>
          <a:bldDgm bld="one"/>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a:extLst>
              <a:ext uri="{FF2B5EF4-FFF2-40B4-BE49-F238E27FC236}">
                <a16:creationId xmlns:a16="http://schemas.microsoft.com/office/drawing/2014/main" id="{259B0292-2286-4FBC-8C23-6B73128B46A5}"/>
              </a:ext>
            </a:extLst>
          </p:cNvPr>
          <p:cNvGraphicFramePr/>
          <p:nvPr>
            <p:extLst>
              <p:ext uri="{D42A27DB-BD31-4B8C-83A1-F6EECF244321}">
                <p14:modId xmlns:p14="http://schemas.microsoft.com/office/powerpoint/2010/main" val="4218260431"/>
              </p:ext>
            </p:extLst>
          </p:nvPr>
        </p:nvGraphicFramePr>
        <p:xfrm>
          <a:off x="1141413" y="685800"/>
          <a:ext cx="9209595" cy="27432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6" name="Схема 5">
            <a:extLst>
              <a:ext uri="{FF2B5EF4-FFF2-40B4-BE49-F238E27FC236}">
                <a16:creationId xmlns:a16="http://schemas.microsoft.com/office/drawing/2014/main" id="{F2AE198D-E2DC-4E84-A5BF-23047D5BB995}"/>
              </a:ext>
            </a:extLst>
          </p:cNvPr>
          <p:cNvGraphicFramePr/>
          <p:nvPr>
            <p:extLst>
              <p:ext uri="{D42A27DB-BD31-4B8C-83A1-F6EECF244321}">
                <p14:modId xmlns:p14="http://schemas.microsoft.com/office/powerpoint/2010/main" val="1996591782"/>
              </p:ext>
            </p:extLst>
          </p:nvPr>
        </p:nvGraphicFramePr>
        <p:xfrm>
          <a:off x="1141413" y="2258568"/>
          <a:ext cx="9209595" cy="2719832"/>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graphicFrame>
        <p:nvGraphicFramePr>
          <p:cNvPr id="7" name="Схема 6">
            <a:extLst>
              <a:ext uri="{FF2B5EF4-FFF2-40B4-BE49-F238E27FC236}">
                <a16:creationId xmlns:a16="http://schemas.microsoft.com/office/drawing/2014/main" id="{256CDE1F-A9DD-4F5F-81F4-9BC1B6DEEACC}"/>
              </a:ext>
            </a:extLst>
          </p:cNvPr>
          <p:cNvGraphicFramePr/>
          <p:nvPr>
            <p:extLst>
              <p:ext uri="{D42A27DB-BD31-4B8C-83A1-F6EECF244321}">
                <p14:modId xmlns:p14="http://schemas.microsoft.com/office/powerpoint/2010/main" val="3111497629"/>
              </p:ext>
            </p:extLst>
          </p:nvPr>
        </p:nvGraphicFramePr>
        <p:xfrm>
          <a:off x="1141413" y="3994912"/>
          <a:ext cx="9511347" cy="2863088"/>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pic>
        <p:nvPicPr>
          <p:cNvPr id="4" name="Звук 3">
            <a:hlinkClick r:id="" action="ppaction://media"/>
            <a:extLst>
              <a:ext uri="{FF2B5EF4-FFF2-40B4-BE49-F238E27FC236}">
                <a16:creationId xmlns:a16="http://schemas.microsoft.com/office/drawing/2014/main" id="{A2D408D9-A3A5-46A9-A311-8F685F45478D}"/>
              </a:ext>
            </a:extLst>
          </p:cNvPr>
          <p:cNvPicPr>
            <a:picLocks noChangeAspect="1"/>
          </p:cNvPicPr>
          <p:nvPr>
            <a:audioFile r:link="rId3"/>
            <p:extLst>
              <p:ext uri="{DAA4B4D4-6D71-4841-9C94-3DE7FCFB9230}">
                <p14:media xmlns:p14="http://schemas.microsoft.com/office/powerpoint/2010/main" r:embed="rId2"/>
              </p:ext>
            </p:extLst>
          </p:nvPr>
        </p:nvPicPr>
        <p:blipFill>
          <a:blip r:embed="rId20"/>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476744339"/>
      </p:ext>
    </p:extLst>
  </p:cSld>
  <p:clrMapOvr>
    <a:masterClrMapping/>
  </p:clrMapOvr>
  <mc:AlternateContent xmlns:mc="http://schemas.openxmlformats.org/markup-compatibility/2006" xmlns:p14="http://schemas.microsoft.com/office/powerpoint/2010/main">
    <mc:Choice Requires="p14">
      <p:transition spd="slow" p14:dur="2000" advTm="61008"/>
    </mc:Choice>
    <mc:Fallback xmlns="">
      <p:transition spd="slow" advTm="610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2999"/>
                                          </p:stCondLst>
                                        </p:cTn>
                                        <p:tgtEl>
                                          <p:spTgt spid="5">
                                            <p:graphicEl>
                                              <a:dgm id="{4B0CF2A6-4DBD-4043-9486-F10F322351C3}"/>
                                            </p:graphicEl>
                                          </p:spTgt>
                                        </p:tgtEl>
                                        <p:attrNameLst>
                                          <p:attrName>style.visibility</p:attrName>
                                        </p:attrNameLst>
                                      </p:cBhvr>
                                      <p:to>
                                        <p:strVal val="visible"/>
                                      </p:to>
                                    </p:set>
                                  </p:childTnLst>
                                </p:cTn>
                              </p:par>
                            </p:childTnLst>
                          </p:cTn>
                        </p:par>
                        <p:par>
                          <p:cTn id="11" fill="hold">
                            <p:stCondLst>
                              <p:cond delay="3000"/>
                            </p:stCondLst>
                            <p:childTnLst>
                              <p:par>
                                <p:cTn id="12" presetID="1" presetClass="entr" presetSubtype="0" fill="hold" grpId="0" nodeType="afterEffect">
                                  <p:stCondLst>
                                    <p:cond delay="0"/>
                                  </p:stCondLst>
                                  <p:childTnLst>
                                    <p:set>
                                      <p:cBhvr>
                                        <p:cTn id="13" dur="1" fill="hold">
                                          <p:stCondLst>
                                            <p:cond delay="999"/>
                                          </p:stCondLst>
                                        </p:cTn>
                                        <p:tgtEl>
                                          <p:spTgt spid="5">
                                            <p:graphicEl>
                                              <a:dgm id="{1907627E-F3ED-47F7-B87B-239982857E7A}"/>
                                            </p:graphicEl>
                                          </p:spTgt>
                                        </p:tgtEl>
                                        <p:attrNameLst>
                                          <p:attrName>style.visibility</p:attrName>
                                        </p:attrNameLst>
                                      </p:cBhvr>
                                      <p:to>
                                        <p:strVal val="visible"/>
                                      </p:to>
                                    </p:set>
                                  </p:childTnLst>
                                </p:cTn>
                              </p:par>
                            </p:childTnLst>
                          </p:cTn>
                        </p:par>
                        <p:par>
                          <p:cTn id="14" fill="hold">
                            <p:stCondLst>
                              <p:cond delay="4000"/>
                            </p:stCondLst>
                            <p:childTnLst>
                              <p:par>
                                <p:cTn id="15" presetID="1" presetClass="entr" presetSubtype="0" fill="hold" grpId="0" nodeType="afterEffect">
                                  <p:stCondLst>
                                    <p:cond delay="10000"/>
                                  </p:stCondLst>
                                  <p:childTnLst>
                                    <p:set>
                                      <p:cBhvr>
                                        <p:cTn id="16" dur="1" fill="hold">
                                          <p:stCondLst>
                                            <p:cond delay="1999"/>
                                          </p:stCondLst>
                                        </p:cTn>
                                        <p:tgtEl>
                                          <p:spTgt spid="5">
                                            <p:graphicEl>
                                              <a:dgm id="{212180A7-D563-4ABD-83C6-86FE0B60C7F8}"/>
                                            </p:graphicEl>
                                          </p:spTgt>
                                        </p:tgtEl>
                                        <p:attrNameLst>
                                          <p:attrName>style.visibility</p:attrName>
                                        </p:attrNameLst>
                                      </p:cBhvr>
                                      <p:to>
                                        <p:strVal val="visible"/>
                                      </p:to>
                                    </p:set>
                                  </p:childTnLst>
                                </p:cTn>
                              </p:par>
                            </p:childTnLst>
                          </p:cTn>
                        </p:par>
                        <p:par>
                          <p:cTn id="17" fill="hold">
                            <p:stCondLst>
                              <p:cond delay="16000"/>
                            </p:stCondLst>
                            <p:childTnLst>
                              <p:par>
                                <p:cTn id="18" presetID="1" presetClass="entr" presetSubtype="0" fill="hold" grpId="0" nodeType="afterEffect">
                                  <p:stCondLst>
                                    <p:cond delay="0"/>
                                  </p:stCondLst>
                                  <p:childTnLst>
                                    <p:set>
                                      <p:cBhvr>
                                        <p:cTn id="19" dur="1" fill="hold">
                                          <p:stCondLst>
                                            <p:cond delay="1999"/>
                                          </p:stCondLst>
                                        </p:cTn>
                                        <p:tgtEl>
                                          <p:spTgt spid="5">
                                            <p:graphicEl>
                                              <a:dgm id="{A56E2E97-719B-4195-86EF-7B83B5CD92BE}"/>
                                            </p:graphicEl>
                                          </p:spTgt>
                                        </p:tgtEl>
                                        <p:attrNameLst>
                                          <p:attrName>style.visibility</p:attrName>
                                        </p:attrNameLst>
                                      </p:cBhvr>
                                      <p:to>
                                        <p:strVal val="visible"/>
                                      </p:to>
                                    </p:set>
                                  </p:childTnLst>
                                </p:cTn>
                              </p:par>
                            </p:childTnLst>
                          </p:cTn>
                        </p:par>
                        <p:par>
                          <p:cTn id="20" fill="hold">
                            <p:stCondLst>
                              <p:cond delay="18000"/>
                            </p:stCondLst>
                            <p:childTnLst>
                              <p:par>
                                <p:cTn id="21" presetID="1" presetClass="entr" presetSubtype="0" fill="hold" grpId="0" nodeType="afterEffect">
                                  <p:stCondLst>
                                    <p:cond delay="0"/>
                                  </p:stCondLst>
                                  <p:childTnLst>
                                    <p:set>
                                      <p:cBhvr>
                                        <p:cTn id="22" dur="1" fill="hold">
                                          <p:stCondLst>
                                            <p:cond delay="1999"/>
                                          </p:stCondLst>
                                        </p:cTn>
                                        <p:tgtEl>
                                          <p:spTgt spid="6">
                                            <p:graphicEl>
                                              <a:dgm id="{97EAA494-C19B-493F-BE4D-9D5874F4727E}"/>
                                            </p:graphicEl>
                                          </p:spTgt>
                                        </p:tgtEl>
                                        <p:attrNameLst>
                                          <p:attrName>style.visibility</p:attrName>
                                        </p:attrNameLst>
                                      </p:cBhvr>
                                      <p:to>
                                        <p:strVal val="visible"/>
                                      </p:to>
                                    </p:set>
                                  </p:childTnLst>
                                </p:cTn>
                              </p:par>
                            </p:childTnLst>
                          </p:cTn>
                        </p:par>
                        <p:par>
                          <p:cTn id="23" fill="hold">
                            <p:stCondLst>
                              <p:cond delay="20000"/>
                            </p:stCondLst>
                            <p:childTnLst>
                              <p:par>
                                <p:cTn id="24" presetID="1" presetClass="entr" presetSubtype="0" fill="hold" grpId="0" nodeType="afterEffect">
                                  <p:stCondLst>
                                    <p:cond delay="0"/>
                                  </p:stCondLst>
                                  <p:childTnLst>
                                    <p:set>
                                      <p:cBhvr>
                                        <p:cTn id="25" dur="1" fill="hold">
                                          <p:stCondLst>
                                            <p:cond delay="1999"/>
                                          </p:stCondLst>
                                        </p:cTn>
                                        <p:tgtEl>
                                          <p:spTgt spid="6">
                                            <p:graphicEl>
                                              <a:dgm id="{854DF503-7BEB-43E0-890D-592248F36F17}"/>
                                            </p:graphicEl>
                                          </p:spTgt>
                                        </p:tgtEl>
                                        <p:attrNameLst>
                                          <p:attrName>style.visibility</p:attrName>
                                        </p:attrNameLst>
                                      </p:cBhvr>
                                      <p:to>
                                        <p:strVal val="visible"/>
                                      </p:to>
                                    </p:set>
                                  </p:childTnLst>
                                </p:cTn>
                              </p:par>
                            </p:childTnLst>
                          </p:cTn>
                        </p:par>
                        <p:par>
                          <p:cTn id="26" fill="hold">
                            <p:stCondLst>
                              <p:cond delay="22000"/>
                            </p:stCondLst>
                            <p:childTnLst>
                              <p:par>
                                <p:cTn id="27" presetID="1" presetClass="entr" presetSubtype="0" fill="hold" grpId="0" nodeType="afterEffect">
                                  <p:stCondLst>
                                    <p:cond delay="10000"/>
                                  </p:stCondLst>
                                  <p:childTnLst>
                                    <p:set>
                                      <p:cBhvr>
                                        <p:cTn id="28" dur="1" fill="hold">
                                          <p:stCondLst>
                                            <p:cond delay="1999"/>
                                          </p:stCondLst>
                                        </p:cTn>
                                        <p:tgtEl>
                                          <p:spTgt spid="6">
                                            <p:graphicEl>
                                              <a:dgm id="{EDE34138-688F-4165-8EB9-09092921B654}"/>
                                            </p:graphicEl>
                                          </p:spTgt>
                                        </p:tgtEl>
                                        <p:attrNameLst>
                                          <p:attrName>style.visibility</p:attrName>
                                        </p:attrNameLst>
                                      </p:cBhvr>
                                      <p:to>
                                        <p:strVal val="visible"/>
                                      </p:to>
                                    </p:set>
                                  </p:childTnLst>
                                </p:cTn>
                              </p:par>
                            </p:childTnLst>
                          </p:cTn>
                        </p:par>
                        <p:par>
                          <p:cTn id="29" fill="hold">
                            <p:stCondLst>
                              <p:cond delay="34000"/>
                            </p:stCondLst>
                            <p:childTnLst>
                              <p:par>
                                <p:cTn id="30" presetID="1" presetClass="entr" presetSubtype="0" fill="hold" grpId="0" nodeType="afterEffect">
                                  <p:stCondLst>
                                    <p:cond delay="0"/>
                                  </p:stCondLst>
                                  <p:childTnLst>
                                    <p:set>
                                      <p:cBhvr>
                                        <p:cTn id="31" dur="1" fill="hold">
                                          <p:stCondLst>
                                            <p:cond delay="999"/>
                                          </p:stCondLst>
                                        </p:cTn>
                                        <p:tgtEl>
                                          <p:spTgt spid="6">
                                            <p:graphicEl>
                                              <a:dgm id="{AE9C57E6-310E-4D55-BA9B-F7222460F762}"/>
                                            </p:graphicEl>
                                          </p:spTgt>
                                        </p:tgtEl>
                                        <p:attrNameLst>
                                          <p:attrName>style.visibility</p:attrName>
                                        </p:attrNameLst>
                                      </p:cBhvr>
                                      <p:to>
                                        <p:strVal val="visible"/>
                                      </p:to>
                                    </p:set>
                                  </p:childTnLst>
                                </p:cTn>
                              </p:par>
                            </p:childTnLst>
                          </p:cTn>
                        </p:par>
                        <p:par>
                          <p:cTn id="32" fill="hold">
                            <p:stCondLst>
                              <p:cond delay="35000"/>
                            </p:stCondLst>
                            <p:childTnLst>
                              <p:par>
                                <p:cTn id="33" presetID="1" presetClass="entr" presetSubtype="0" fill="hold" grpId="0" nodeType="afterEffect">
                                  <p:stCondLst>
                                    <p:cond delay="0"/>
                                  </p:stCondLst>
                                  <p:childTnLst>
                                    <p:set>
                                      <p:cBhvr>
                                        <p:cTn id="34" dur="1" fill="hold">
                                          <p:stCondLst>
                                            <p:cond delay="2999"/>
                                          </p:stCondLst>
                                        </p:cTn>
                                        <p:tgtEl>
                                          <p:spTgt spid="7">
                                            <p:graphicEl>
                                              <a:dgm id="{49E039E9-BFDD-4E55-9763-FC6EF10FE4D8}"/>
                                            </p:graphicEl>
                                          </p:spTgt>
                                        </p:tgtEl>
                                        <p:attrNameLst>
                                          <p:attrName>style.visibility</p:attrName>
                                        </p:attrNameLst>
                                      </p:cBhvr>
                                      <p:to>
                                        <p:strVal val="visible"/>
                                      </p:to>
                                    </p:set>
                                  </p:childTnLst>
                                </p:cTn>
                              </p:par>
                            </p:childTnLst>
                          </p:cTn>
                        </p:par>
                        <p:par>
                          <p:cTn id="35" fill="hold">
                            <p:stCondLst>
                              <p:cond delay="38000"/>
                            </p:stCondLst>
                            <p:childTnLst>
                              <p:par>
                                <p:cTn id="36" presetID="1" presetClass="entr" presetSubtype="0" fill="hold" grpId="0" nodeType="afterEffect">
                                  <p:stCondLst>
                                    <p:cond delay="0"/>
                                  </p:stCondLst>
                                  <p:childTnLst>
                                    <p:set>
                                      <p:cBhvr>
                                        <p:cTn id="37" dur="1" fill="hold">
                                          <p:stCondLst>
                                            <p:cond delay="999"/>
                                          </p:stCondLst>
                                        </p:cTn>
                                        <p:tgtEl>
                                          <p:spTgt spid="7">
                                            <p:graphicEl>
                                              <a:dgm id="{1C3AEF87-FC6B-488F-BD52-8E0FA21B60D8}"/>
                                            </p:graphicEl>
                                          </p:spTgt>
                                        </p:tgtEl>
                                        <p:attrNameLst>
                                          <p:attrName>style.visibility</p:attrName>
                                        </p:attrNameLst>
                                      </p:cBhvr>
                                      <p:to>
                                        <p:strVal val="visible"/>
                                      </p:to>
                                    </p:set>
                                  </p:childTnLst>
                                </p:cTn>
                              </p:par>
                            </p:childTnLst>
                          </p:cTn>
                        </p:par>
                        <p:par>
                          <p:cTn id="38" fill="hold">
                            <p:stCondLst>
                              <p:cond delay="39000"/>
                            </p:stCondLst>
                            <p:childTnLst>
                              <p:par>
                                <p:cTn id="39" presetID="1" presetClass="entr" presetSubtype="0" fill="hold" grpId="0" nodeType="afterEffect">
                                  <p:stCondLst>
                                    <p:cond delay="10000"/>
                                  </p:stCondLst>
                                  <p:childTnLst>
                                    <p:set>
                                      <p:cBhvr>
                                        <p:cTn id="40" dur="1" fill="hold">
                                          <p:stCondLst>
                                            <p:cond delay="1999"/>
                                          </p:stCondLst>
                                        </p:cTn>
                                        <p:tgtEl>
                                          <p:spTgt spid="7">
                                            <p:graphicEl>
                                              <a:dgm id="{7FECC7CE-80C3-4E4C-9611-98AFBAB19244}"/>
                                            </p:graphicEl>
                                          </p:spTgt>
                                        </p:tgtEl>
                                        <p:attrNameLst>
                                          <p:attrName>style.visibility</p:attrName>
                                        </p:attrNameLst>
                                      </p:cBhvr>
                                      <p:to>
                                        <p:strVal val="visible"/>
                                      </p:to>
                                    </p:set>
                                  </p:childTnLst>
                                </p:cTn>
                              </p:par>
                            </p:childTnLst>
                          </p:cTn>
                        </p:par>
                        <p:par>
                          <p:cTn id="41" fill="hold">
                            <p:stCondLst>
                              <p:cond delay="51000"/>
                            </p:stCondLst>
                            <p:childTnLst>
                              <p:par>
                                <p:cTn id="42" presetID="1" presetClass="entr" presetSubtype="0" fill="hold" grpId="0" nodeType="afterEffect">
                                  <p:stCondLst>
                                    <p:cond delay="0"/>
                                  </p:stCondLst>
                                  <p:childTnLst>
                                    <p:set>
                                      <p:cBhvr>
                                        <p:cTn id="43" dur="1" fill="hold">
                                          <p:stCondLst>
                                            <p:cond delay="1999"/>
                                          </p:stCondLst>
                                        </p:cTn>
                                        <p:tgtEl>
                                          <p:spTgt spid="7">
                                            <p:graphicEl>
                                              <a:dgm id="{CB4A1BEF-2324-4E3B-B60B-D6F97DEEBF22}"/>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4" fill="hold" display="0">
                  <p:stCondLst>
                    <p:cond delay="indefinite"/>
                  </p:stCondLst>
                  <p:endCondLst>
                    <p:cond evt="onStopAudio" delay="0">
                      <p:tgtEl>
                        <p:sldTgt/>
                      </p:tgtEl>
                    </p:cond>
                  </p:endCondLst>
                </p:cTn>
                <p:tgtEl>
                  <p:spTgt spid="4"/>
                </p:tgtEl>
              </p:cMediaNode>
            </p:audio>
          </p:childTnLst>
        </p:cTn>
      </p:par>
    </p:tnLst>
    <p:bldLst>
      <p:bldGraphic spid="5" grpId="0" uiExpand="1">
        <p:bldSub>
          <a:bldDgm bld="one"/>
        </p:bldSub>
      </p:bldGraphic>
      <p:bldGraphic spid="6" grpId="0" uiExpand="1">
        <p:bldSub>
          <a:bldDgm bld="one"/>
        </p:bldSub>
      </p:bldGraphic>
      <p:bldGraphic spid="7" grpId="0" uiExpand="1">
        <p:bldSub>
          <a:bldDgm bld="one"/>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110987D-2A57-4256-B6AA-6E254F46511C}"/>
              </a:ext>
            </a:extLst>
          </p:cNvPr>
          <p:cNvSpPr>
            <a:spLocks noGrp="1"/>
          </p:cNvSpPr>
          <p:nvPr>
            <p:ph type="title" idx="4294967295"/>
          </p:nvPr>
        </p:nvSpPr>
        <p:spPr>
          <a:xfrm>
            <a:off x="195308" y="-470517"/>
            <a:ext cx="11996691" cy="7119892"/>
          </a:xfrm>
        </p:spPr>
        <p:txBody>
          <a:bodyPr>
            <a:normAutofit/>
          </a:bodyPr>
          <a:lstStyle/>
          <a:p>
            <a:pPr lvl="0">
              <a:spcBef>
                <a:spcPts val="0"/>
              </a:spcBef>
              <a:defRPr/>
            </a:pPr>
            <a:br>
              <a:rPr kumimoji="0" lang="en-US" sz="2800" b="0" i="0" u="none" strike="noStrike" kern="1200" cap="none" spc="0" normalizeH="0" baseline="0" noProof="0" dirty="0">
                <a:ln>
                  <a:noFill/>
                </a:ln>
                <a:solidFill>
                  <a:prstClr val="white"/>
                </a:solidFill>
                <a:effectLst/>
                <a:uLnTx/>
                <a:uFillTx/>
                <a:latin typeface="Century Gothic" panose="020B0502020202020204"/>
                <a:ea typeface="+mn-ea"/>
                <a:cs typeface="+mn-cs"/>
              </a:rPr>
            </a:br>
            <a:br>
              <a:rPr kumimoji="0" lang="en-US" sz="2800" b="0" i="0" u="none" strike="noStrike" kern="1200" cap="none" spc="0" normalizeH="0" baseline="0" noProof="0" dirty="0">
                <a:ln>
                  <a:noFill/>
                </a:ln>
                <a:solidFill>
                  <a:prstClr val="white"/>
                </a:solidFill>
                <a:effectLst/>
                <a:uLnTx/>
                <a:uFillTx/>
                <a:latin typeface="Century Gothic" panose="020B0502020202020204"/>
                <a:ea typeface="+mn-ea"/>
                <a:cs typeface="+mn-cs"/>
              </a:rPr>
            </a:br>
            <a:br>
              <a:rPr kumimoji="0" lang="en-US" sz="2800" b="0" i="0" u="none" strike="noStrike" kern="1200" cap="none" spc="0" normalizeH="0" baseline="0" noProof="0" dirty="0">
                <a:ln>
                  <a:noFill/>
                </a:ln>
                <a:solidFill>
                  <a:prstClr val="white"/>
                </a:solidFill>
                <a:effectLst/>
                <a:uLnTx/>
                <a:uFillTx/>
                <a:latin typeface="Century Gothic" panose="020B0502020202020204"/>
                <a:ea typeface="+mn-ea"/>
                <a:cs typeface="+mn-cs"/>
              </a:rPr>
            </a:br>
            <a:br>
              <a:rPr kumimoji="0" lang="en-US" sz="2800" b="0" i="0" u="none" strike="noStrike" kern="1200" cap="none" spc="0" normalizeH="0" baseline="0" noProof="0" dirty="0">
                <a:ln>
                  <a:noFill/>
                </a:ln>
                <a:solidFill>
                  <a:prstClr val="white"/>
                </a:solidFill>
                <a:effectLst/>
                <a:uLnTx/>
                <a:uFillTx/>
                <a:latin typeface="Century Gothic" panose="020B0502020202020204"/>
                <a:ea typeface="+mn-ea"/>
                <a:cs typeface="+mn-cs"/>
              </a:rPr>
            </a:br>
            <a:endParaRPr lang="ru-RU" dirty="0"/>
          </a:p>
        </p:txBody>
      </p:sp>
      <p:sp>
        <p:nvSpPr>
          <p:cNvPr id="3" name="Объект 2">
            <a:extLst>
              <a:ext uri="{FF2B5EF4-FFF2-40B4-BE49-F238E27FC236}">
                <a16:creationId xmlns:a16="http://schemas.microsoft.com/office/drawing/2014/main" id="{47CDB86F-BDD9-4E47-8150-E50FC5978ADC}"/>
              </a:ext>
            </a:extLst>
          </p:cNvPr>
          <p:cNvSpPr>
            <a:spLocks noGrp="1"/>
          </p:cNvSpPr>
          <p:nvPr>
            <p:ph idx="4294967295"/>
          </p:nvPr>
        </p:nvSpPr>
        <p:spPr>
          <a:xfrm>
            <a:off x="722313" y="2361260"/>
            <a:ext cx="11469687" cy="1207564"/>
          </a:xfrm>
        </p:spPr>
        <p:txBody>
          <a:bodyPr>
            <a:normAutofit fontScale="25000" lnSpcReduction="20000"/>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FF0000"/>
              </a:solidFill>
              <a:effectLst/>
              <a:uLnTx/>
              <a:uFillTx/>
              <a:latin typeface="Source Sans Pro Italic"/>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8600" b="1" i="0" u="none" strike="noStrike" kern="1200" cap="none" spc="0" normalizeH="0" baseline="0" noProof="0" dirty="0">
              <a:ln>
                <a:noFill/>
              </a:ln>
              <a:solidFill>
                <a:srgbClr val="FF0000"/>
              </a:solidFill>
              <a:effectLst/>
              <a:uLnTx/>
              <a:uFillTx/>
              <a:latin typeface="Source Sans Pro Italic"/>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8600" b="1" dirty="0">
              <a:solidFill>
                <a:srgbClr val="FF0000"/>
              </a:solidFill>
              <a:latin typeface="Source Sans Pro Italic"/>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8600" b="1" i="0" u="none" strike="noStrike" kern="1200" cap="none" spc="0" normalizeH="0" baseline="0" noProof="0" dirty="0">
              <a:ln>
                <a:noFill/>
              </a:ln>
              <a:solidFill>
                <a:srgbClr val="FF0000"/>
              </a:solidFill>
              <a:effectLst/>
              <a:uLnTx/>
              <a:uFillTx/>
              <a:latin typeface="Source Sans Pro Italic"/>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8600" b="1" dirty="0">
              <a:solidFill>
                <a:srgbClr val="FF0000"/>
              </a:solidFill>
              <a:latin typeface="Source Sans Pro Italic"/>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8600" b="1" i="0" u="none" strike="noStrike" kern="1200" cap="none" spc="0" normalizeH="0" baseline="0" noProof="0" dirty="0">
              <a:ln>
                <a:noFill/>
              </a:ln>
              <a:solidFill>
                <a:srgbClr val="FF0000"/>
              </a:solidFill>
              <a:effectLst/>
              <a:uLnTx/>
              <a:uFillTx/>
              <a:latin typeface="Source Sans Pro Italic"/>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8600" b="1" dirty="0">
              <a:solidFill>
                <a:srgbClr val="FF0000"/>
              </a:solidFill>
              <a:latin typeface="Source Sans Pro Italic"/>
            </a:endParaRPr>
          </a:p>
          <a:p>
            <a:pPr marL="1371600" marR="0" lvl="0" indent="-1371600" algn="l" defTabSz="457200" rtl="0" eaLnBrk="1" fontAlgn="auto" latinLnBrk="0" hangingPunct="1">
              <a:lnSpc>
                <a:spcPct val="100000"/>
              </a:lnSpc>
              <a:spcBef>
                <a:spcPts val="0"/>
              </a:spcBef>
              <a:spcAft>
                <a:spcPts val="0"/>
              </a:spcAft>
              <a:buClrTx/>
              <a:buSzTx/>
              <a:buFontTx/>
              <a:buAutoNum type="romanUcPeriod" startAt="5"/>
              <a:tabLst/>
              <a:defRPr/>
            </a:pPr>
            <a:r>
              <a:rPr kumimoji="0" lang="en-US" sz="112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QUESTIONS:</a:t>
            </a:r>
          </a:p>
          <a:p>
            <a:pPr marL="0" marR="0" lvl="0" indent="0" algn="l" defTabSz="457200" rtl="0" eaLnBrk="1" fontAlgn="auto" latinLnBrk="0" hangingPunct="1">
              <a:lnSpc>
                <a:spcPct val="100000"/>
              </a:lnSpc>
              <a:spcBef>
                <a:spcPts val="0"/>
              </a:spcBef>
              <a:spcAft>
                <a:spcPts val="0"/>
              </a:spcAft>
              <a:buClrTx/>
              <a:buSzTx/>
              <a:buNone/>
              <a:tabLst/>
              <a:defRPr/>
            </a:pPr>
            <a:r>
              <a:rPr kumimoji="0" lang="en-US" sz="112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 To ask a question in </a:t>
            </a:r>
            <a:r>
              <a:rPr lang="en-US" sz="11200" b="1" dirty="0">
                <a:solidFill>
                  <a:srgbClr val="002060"/>
                </a:solidFill>
                <a:latin typeface="Times New Roman" panose="02020603050405020304" pitchFamily="18" charset="0"/>
                <a:cs typeface="Times New Roman" panose="02020603050405020304" pitchFamily="18" charset="0"/>
              </a:rPr>
              <a:t>P</a:t>
            </a:r>
            <a:r>
              <a:rPr kumimoji="0" lang="en-US" sz="11200" b="1" i="0" u="none" strike="noStrike" kern="1200" cap="none" spc="0" normalizeH="0" baseline="0" noProof="0" dirty="0" err="1">
                <a:ln>
                  <a:noFill/>
                </a:ln>
                <a:solidFill>
                  <a:srgbClr val="002060"/>
                </a:solidFill>
                <a:effectLst/>
                <a:uLnTx/>
                <a:uFillTx/>
                <a:latin typeface="Times New Roman" panose="02020603050405020304" pitchFamily="18" charset="0"/>
                <a:cs typeface="Times New Roman" panose="02020603050405020304" pitchFamily="18" charset="0"/>
              </a:rPr>
              <a:t>assive</a:t>
            </a:r>
            <a:r>
              <a:rPr kumimoji="0" lang="en-US" sz="112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  Voice you need to put the </a:t>
            </a:r>
            <a:r>
              <a:rPr kumimoji="0" lang="en-US" sz="11200" b="1" i="0" u="none" strike="noStrike" kern="1200" cap="none" spc="0" normalizeH="0" baseline="0" noProof="0" dirty="0">
                <a:ln>
                  <a:noFill/>
                </a:ln>
                <a:solidFill>
                  <a:srgbClr val="002060"/>
                </a:solidFill>
                <a:effectLst/>
                <a:uLnTx/>
                <a:uFillTx/>
                <a:latin typeface="Times New Roman" panose="02020603050405020304" pitchFamily="18" charset="0"/>
                <a:ea typeface="Calibri" panose="020F0502020204030204" pitchFamily="34" charset="0"/>
                <a:cs typeface="Times New Roman" panose="02020603050405020304" pitchFamily="18" charset="0"/>
              </a:rPr>
              <a:t>auxiliary verb</a:t>
            </a:r>
            <a:br>
              <a:rPr kumimoji="0" lang="en-US" sz="112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br>
            <a:r>
              <a:rPr kumimoji="0" lang="en-US" sz="112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                      in the first place before the subject.</a:t>
            </a:r>
          </a:p>
          <a:p>
            <a:pPr marL="0" marR="0" lvl="0" indent="0" algn="l" defTabSz="457200" rtl="0" eaLnBrk="1" fontAlgn="auto" latinLnBrk="0" hangingPunct="1">
              <a:lnSpc>
                <a:spcPct val="100000"/>
              </a:lnSpc>
              <a:spcBef>
                <a:spcPts val="0"/>
              </a:spcBef>
              <a:spcAft>
                <a:spcPts val="0"/>
              </a:spcAft>
              <a:buClrTx/>
              <a:buSzTx/>
              <a:buNone/>
              <a:tabLst/>
              <a:defRPr/>
            </a:pPr>
            <a:r>
              <a:rPr kumimoji="0" lang="en-US" sz="11200" b="0" i="0" u="none" strike="noStrike" kern="1200" cap="none" spc="0" normalizeH="0" baseline="0" noProof="0" dirty="0">
                <a:ln>
                  <a:noFill/>
                </a:ln>
                <a:solidFill>
                  <a:srgbClr val="262626"/>
                </a:solidFill>
                <a:effectLst/>
                <a:uLnTx/>
                <a:uFillTx/>
                <a:latin typeface="Times New Roman" panose="02020603050405020304" pitchFamily="18" charset="0"/>
                <a:cs typeface="Times New Roman" panose="02020603050405020304" pitchFamily="18" charset="0"/>
              </a:rPr>
              <a:t>
</a:t>
            </a:r>
            <a:r>
              <a:rPr kumimoji="0" lang="en-US" sz="96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1. </a:t>
            </a:r>
            <a:r>
              <a:rPr kumimoji="0" lang="en-US" sz="9600" b="1" i="0" u="sng"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WILL</a:t>
            </a:r>
            <a:r>
              <a:rPr kumimoji="0" lang="en-US" sz="96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 THE MEETING OF VETERANS OF RUSSIA</a:t>
            </a:r>
            <a:r>
              <a:rPr kumimoji="0" lang="ru-RU" sz="96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 </a:t>
            </a:r>
            <a:r>
              <a:rPr kumimoji="0" lang="en-US" sz="9600" b="1" i="0" u="sng"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BE HELD </a:t>
            </a:r>
            <a:r>
              <a:rPr kumimoji="0" lang="en-US" sz="96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NEXT WEEK?</a:t>
            </a:r>
          </a:p>
          <a:p>
            <a:pPr marL="0" marR="0" lvl="0" indent="0" algn="l" defTabSz="457200" rtl="0" eaLnBrk="1" fontAlgn="auto" latinLnBrk="0" hangingPunct="1">
              <a:lnSpc>
                <a:spcPct val="100000"/>
              </a:lnSpc>
              <a:spcBef>
                <a:spcPts val="0"/>
              </a:spcBef>
              <a:spcAft>
                <a:spcPts val="0"/>
              </a:spcAft>
              <a:buClrTx/>
              <a:buSzTx/>
              <a:buNone/>
              <a:tabLst/>
              <a:defRPr/>
            </a:pPr>
            <a:endParaRPr kumimoji="0" lang="en-US" sz="96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None/>
              <a:tabLst/>
              <a:defRPr/>
            </a:pPr>
            <a:r>
              <a:rPr kumimoji="0" lang="en-US" sz="9600" b="1" i="0"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2. </a:t>
            </a:r>
            <a:r>
              <a:rPr kumimoji="0" lang="en-US" sz="9600" b="1" i="0" u="sng"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WAS </a:t>
            </a:r>
            <a:r>
              <a:rPr kumimoji="0" lang="en-US" sz="96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THE </a:t>
            </a:r>
            <a:r>
              <a:rPr kumimoji="0" lang="ru-RU" sz="96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 </a:t>
            </a:r>
            <a:r>
              <a:rPr kumimoji="0" lang="en-US" sz="96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ENGLISH PREMIER LEAGUE  </a:t>
            </a:r>
            <a:r>
              <a:rPr kumimoji="0" lang="en-US" sz="9600" b="1" i="0" u="sng"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STARTED</a:t>
            </a:r>
            <a:r>
              <a:rPr kumimoji="0" lang="en-US" sz="96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 IN 1922</a:t>
            </a:r>
            <a:r>
              <a:rPr kumimoji="0" lang="en-US" sz="9600" b="1" i="0" u="none" strike="noStrike" kern="1200" cap="none" spc="0" normalizeH="0" baseline="0" noProof="0" dirty="0">
                <a:ln>
                  <a:noFill/>
                </a:ln>
                <a:solidFill>
                  <a:srgbClr val="502C6E"/>
                </a:solidFill>
                <a:effectLst/>
                <a:uLnTx/>
                <a:uFillTx/>
                <a:latin typeface="Times New Roman" panose="02020603050405020304" pitchFamily="18" charset="0"/>
                <a:cs typeface="Times New Roman" panose="02020603050405020304" pitchFamily="18" charset="0"/>
              </a:rPr>
              <a:t>?</a:t>
            </a:r>
          </a:p>
          <a:p>
            <a:pPr marL="0" marR="0" lvl="0" indent="0" algn="l" defTabSz="457200" rtl="0" eaLnBrk="1" fontAlgn="auto" latinLnBrk="0" hangingPunct="1">
              <a:lnSpc>
                <a:spcPct val="100000"/>
              </a:lnSpc>
              <a:spcBef>
                <a:spcPts val="0"/>
              </a:spcBef>
              <a:spcAft>
                <a:spcPts val="0"/>
              </a:spcAft>
              <a:buClrTx/>
              <a:buSzTx/>
              <a:buNone/>
              <a:tabLst/>
              <a:defRPr/>
            </a:pPr>
            <a:br>
              <a:rPr kumimoji="0" lang="ru-RU" sz="96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br>
            <a:r>
              <a:rPr kumimoji="0" lang="en-US" sz="96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3. </a:t>
            </a:r>
            <a:r>
              <a:rPr lang="en-US" sz="9600" b="1" u="sng" dirty="0">
                <a:solidFill>
                  <a:srgbClr val="FF0000"/>
                </a:solidFill>
                <a:latin typeface="Times New Roman" panose="02020603050405020304" pitchFamily="18" charset="0"/>
                <a:cs typeface="Times New Roman" panose="02020603050405020304" pitchFamily="18" charset="0"/>
              </a:rPr>
              <a:t>HAS</a:t>
            </a:r>
            <a:r>
              <a:rPr lang="en-US" sz="9600" b="1" dirty="0">
                <a:solidFill>
                  <a:srgbClr val="002060"/>
                </a:solidFill>
                <a:latin typeface="Times New Roman" panose="02020603050405020304" pitchFamily="18" charset="0"/>
                <a:cs typeface="Times New Roman" panose="02020603050405020304" pitchFamily="18" charset="0"/>
              </a:rPr>
              <a:t> THE MATCH</a:t>
            </a:r>
            <a:r>
              <a:rPr kumimoji="0" lang="ru-RU" sz="96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 </a:t>
            </a:r>
            <a:r>
              <a:rPr kumimoji="0" lang="en-US" sz="96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OF THE </a:t>
            </a:r>
            <a:r>
              <a:rPr kumimoji="0" lang="ru-RU" sz="96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 </a:t>
            </a:r>
            <a:r>
              <a:rPr kumimoji="0" lang="en-US" sz="96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ENGLISH PREMIER LEAGUE </a:t>
            </a:r>
            <a:r>
              <a:rPr kumimoji="0" lang="en-US" sz="9600" b="1" i="0" u="sng"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BEEN CANCELED </a:t>
            </a:r>
            <a:r>
              <a:rPr kumimoji="0" lang="en-US" sz="96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BECAUSE OF THE WEATHER? </a:t>
            </a:r>
          </a:p>
          <a:p>
            <a:pPr marL="0" marR="0" lvl="0" indent="0" algn="l" defTabSz="457200" rtl="0" eaLnBrk="1" fontAlgn="auto" latinLnBrk="0" hangingPunct="1">
              <a:lnSpc>
                <a:spcPct val="100000"/>
              </a:lnSpc>
              <a:spcBef>
                <a:spcPts val="0"/>
              </a:spcBef>
              <a:spcAft>
                <a:spcPts val="0"/>
              </a:spcAft>
              <a:buClrTx/>
              <a:buSzTx/>
              <a:buNone/>
              <a:tabLst/>
              <a:defRPr/>
            </a:pPr>
            <a:endParaRPr kumimoji="0" lang="en-US" sz="86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None/>
              <a:tabLst/>
              <a:defRPr/>
            </a:pPr>
            <a:endParaRPr kumimoji="0" lang="en-US" sz="11200" b="1" i="0" u="none" strike="noStrike" kern="1200" cap="none" spc="0" normalizeH="0" baseline="0" noProof="0" dirty="0">
              <a:ln>
                <a:noFill/>
              </a:ln>
              <a:solidFill>
                <a:srgbClr val="002060"/>
              </a:solidFill>
              <a:effectLst/>
              <a:uLnTx/>
              <a:uFillTx/>
              <a:latin typeface="Source Sans Pro Italic"/>
              <a:ea typeface="+mn-ea"/>
              <a:cs typeface="+mn-cs"/>
            </a:endParaRPr>
          </a:p>
          <a:p>
            <a:pPr marL="0" marR="0" lvl="0" indent="0" algn="just" defTabSz="457200" rtl="0" eaLnBrk="1" fontAlgn="auto" latinLnBrk="0" hangingPunct="1">
              <a:lnSpc>
                <a:spcPct val="107000"/>
              </a:lnSpc>
              <a:spcBef>
                <a:spcPts val="0"/>
              </a:spcBef>
              <a:spcAft>
                <a:spcPts val="800"/>
              </a:spcAft>
              <a:buClrTx/>
              <a:buSzTx/>
              <a:buFontTx/>
              <a:buNone/>
              <a:tabLst/>
              <a:defRPr/>
            </a:pPr>
            <a:endParaRPr kumimoji="0" lang="ru-RU" sz="86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None/>
              <a:tabLst/>
              <a:defRPr/>
            </a:pPr>
            <a:endParaRPr kumimoji="0" lang="ru-RU" sz="8600" b="1" i="0" u="none" strike="noStrike" kern="1200" cap="none" spc="0" normalizeH="0" baseline="0" noProof="0" dirty="0">
              <a:ln>
                <a:noFill/>
              </a:ln>
              <a:solidFill>
                <a:srgbClr val="002060"/>
              </a:solidFill>
              <a:effectLst/>
              <a:uLnTx/>
              <a:uFillTx/>
              <a:latin typeface="Source Sans Pro Italic"/>
              <a:ea typeface="+mn-ea"/>
              <a:cs typeface="+mn-cs"/>
            </a:endParaRPr>
          </a:p>
          <a:p>
            <a:endParaRPr lang="ru-RU" dirty="0"/>
          </a:p>
        </p:txBody>
      </p:sp>
      <p:pic>
        <p:nvPicPr>
          <p:cNvPr id="6" name="Звук 5">
            <a:hlinkClick r:id="" action="ppaction://media"/>
            <a:extLst>
              <a:ext uri="{FF2B5EF4-FFF2-40B4-BE49-F238E27FC236}">
                <a16:creationId xmlns:a16="http://schemas.microsoft.com/office/drawing/2014/main" id="{E629FC80-FB6B-40B0-9F3B-4094AE168A0F}"/>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2806253823"/>
      </p:ext>
    </p:extLst>
  </p:cSld>
  <p:clrMapOvr>
    <a:masterClrMapping/>
  </p:clrMapOvr>
  <mc:AlternateContent xmlns:mc="http://schemas.openxmlformats.org/markup-compatibility/2006" xmlns:p14="http://schemas.microsoft.com/office/powerpoint/2010/main">
    <mc:Choice Requires="p14">
      <p:transition spd="slow" p14:dur="2000" advTm="57363"/>
    </mc:Choice>
    <mc:Fallback xmlns="">
      <p:transition spd="slow" advTm="573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animEffect transition="in" filter="wipe(up)">
                                      <p:cBhvr>
                                        <p:cTn id="11" dur="5500"/>
                                        <p:tgtEl>
                                          <p:spTgt spid="3">
                                            <p:txEl>
                                              <p:pRg st="7" end="7"/>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3">
                                            <p:txEl>
                                              <p:pRg st="8" end="8"/>
                                            </p:txEl>
                                          </p:spTgt>
                                        </p:tgtEl>
                                        <p:attrNameLst>
                                          <p:attrName>style.visibility</p:attrName>
                                        </p:attrNameLst>
                                      </p:cBhvr>
                                      <p:to>
                                        <p:strVal val="visible"/>
                                      </p:to>
                                    </p:set>
                                    <p:animEffect transition="in" filter="wipe(up)">
                                      <p:cBhvr>
                                        <p:cTn id="16" dur="5500"/>
                                        <p:tgtEl>
                                          <p:spTgt spid="3">
                                            <p:txEl>
                                              <p:pRg st="8" end="8"/>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animEffect transition="in" filter="wipe(up)">
                                      <p:cBhvr>
                                        <p:cTn id="21" dur="5500"/>
                                        <p:tgtEl>
                                          <p:spTgt spid="3">
                                            <p:txEl>
                                              <p:pRg st="9" end="9"/>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3">
                                            <p:txEl>
                                              <p:pRg st="11" end="11"/>
                                            </p:txEl>
                                          </p:spTgt>
                                        </p:tgtEl>
                                        <p:attrNameLst>
                                          <p:attrName>style.visibility</p:attrName>
                                        </p:attrNameLst>
                                      </p:cBhvr>
                                      <p:to>
                                        <p:strVal val="visible"/>
                                      </p:to>
                                    </p:set>
                                    <p:animEffect transition="in" filter="wipe(up)">
                                      <p:cBhvr>
                                        <p:cTn id="26" dur="5500"/>
                                        <p:tgtEl>
                                          <p:spTgt spid="3">
                                            <p:txEl>
                                              <p:pRg st="11" end="1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wipe(up)">
                                      <p:cBhvr>
                                        <p:cTn id="31" dur="5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2" fill="hold" display="0">
                  <p:stCondLst>
                    <p:cond delay="indefinite"/>
                  </p:stCondLst>
                  <p:endCondLst>
                    <p:cond evt="onStopAudio" delay="0">
                      <p:tgtEl>
                        <p:sldTgt/>
                      </p:tgtEl>
                    </p:cond>
                  </p:endCondLst>
                </p:cTn>
                <p:tgtEl>
                  <p:spTgt spid="6"/>
                </p:tgtEl>
              </p:cMediaNode>
            </p:audio>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id="{2AC3DD49-8903-4BE4-ABBD-1CBA66D105BA}"/>
              </a:ext>
            </a:extLst>
          </p:cNvPr>
          <p:cNvSpPr>
            <a:spLocks noGrp="1"/>
          </p:cNvSpPr>
          <p:nvPr>
            <p:ph type="title"/>
          </p:nvPr>
        </p:nvSpPr>
        <p:spPr>
          <a:xfrm>
            <a:off x="5906814" y="168676"/>
            <a:ext cx="5391806" cy="1154098"/>
          </a:xfrm>
        </p:spPr>
        <p:txBody>
          <a:bodyPr>
            <a:normAutofit fontScale="90000"/>
          </a:bodyPr>
          <a:lstStyle/>
          <a:p>
            <a:pPr marL="0" marR="0" lvl="0" indent="0" defTabSz="457200" rtl="0" eaLnBrk="1" fontAlgn="auto" latinLnBrk="0" hangingPunct="1">
              <a:lnSpc>
                <a:spcPct val="100000"/>
              </a:lnSpc>
              <a:spcBef>
                <a:spcPct val="20000"/>
              </a:spcBef>
              <a:spcAft>
                <a:spcPts val="600"/>
              </a:spcAft>
              <a:tabLst/>
              <a:defRPr/>
            </a:pPr>
            <a:r>
              <a:rPr kumimoji="0" lang="en-US" b="1" i="0" u="none" strike="noStrike" kern="1200" cap="all" spc="0" normalizeH="0" baseline="0" noProof="0" dirty="0">
                <a:ln w="3175" cmpd="sng">
                  <a:noFill/>
                </a:ln>
                <a:solidFill>
                  <a:srgbClr val="002060"/>
                </a:solidFill>
                <a:effectLst/>
                <a:uLnTx/>
                <a:uFillTx/>
                <a:latin typeface="Century Gothic" panose="020B0502020202020204"/>
                <a:ea typeface="+mn-ea"/>
                <a:cs typeface="+mn-cs"/>
              </a:rPr>
              <a:t>THE  GOALS</a:t>
            </a:r>
            <a:r>
              <a:rPr kumimoji="0" lang="ru-RU" b="1" i="0" u="none" strike="noStrike" kern="1200" cap="all" spc="0" normalizeH="0" baseline="0" noProof="0" dirty="0">
                <a:ln w="3175" cmpd="sng">
                  <a:noFill/>
                </a:ln>
                <a:solidFill>
                  <a:srgbClr val="002060"/>
                </a:solidFill>
                <a:effectLst/>
                <a:uLnTx/>
                <a:uFillTx/>
                <a:latin typeface="Century Gothic" panose="020B0502020202020204"/>
                <a:ea typeface="+mn-ea"/>
                <a:cs typeface="+mn-cs"/>
              </a:rPr>
              <a:t> </a:t>
            </a:r>
            <a:r>
              <a:rPr kumimoji="0" lang="en-US" b="1" i="0" u="none" strike="noStrike" kern="1200" cap="all" spc="0" normalizeH="0" baseline="0" noProof="0" dirty="0">
                <a:ln w="3175" cmpd="sng">
                  <a:noFill/>
                </a:ln>
                <a:solidFill>
                  <a:srgbClr val="002060"/>
                </a:solidFill>
                <a:effectLst/>
                <a:uLnTx/>
                <a:uFillTx/>
                <a:latin typeface="Century Gothic" panose="020B0502020202020204"/>
                <a:ea typeface="+mn-ea"/>
                <a:cs typeface="+mn-cs"/>
              </a:rPr>
              <a:t>OF ACTIONS:</a:t>
            </a:r>
            <a:br>
              <a:rPr kumimoji="0" lang="ru-RU" sz="1700" b="1" i="0" u="none" strike="noStrike" kern="1200" cap="all" spc="0" normalizeH="0" baseline="0" noProof="0" dirty="0">
                <a:ln w="3175" cmpd="sng">
                  <a:noFill/>
                </a:ln>
                <a:solidFill>
                  <a:srgbClr val="002060"/>
                </a:solidFill>
                <a:effectLst/>
                <a:uLnTx/>
                <a:uFillTx/>
                <a:latin typeface="Century Gothic" panose="020B0502020202020204"/>
                <a:ea typeface="+mn-ea"/>
                <a:cs typeface="+mn-cs"/>
              </a:rPr>
            </a:br>
            <a:endParaRPr lang="ru-RU" b="1" dirty="0">
              <a:solidFill>
                <a:srgbClr val="002060"/>
              </a:solidFill>
            </a:endParaRPr>
          </a:p>
        </p:txBody>
      </p:sp>
      <p:sp>
        <p:nvSpPr>
          <p:cNvPr id="3" name="Объект 2">
            <a:extLst>
              <a:ext uri="{FF2B5EF4-FFF2-40B4-BE49-F238E27FC236}">
                <a16:creationId xmlns:a16="http://schemas.microsoft.com/office/drawing/2014/main" id="{6F00829A-FA38-4988-B050-F5862DAA8541}"/>
              </a:ext>
            </a:extLst>
          </p:cNvPr>
          <p:cNvSpPr>
            <a:spLocks noGrp="1"/>
          </p:cNvSpPr>
          <p:nvPr>
            <p:ph type="body" idx="1"/>
          </p:nvPr>
        </p:nvSpPr>
        <p:spPr>
          <a:xfrm>
            <a:off x="5394960" y="852789"/>
            <a:ext cx="6385708" cy="2658507"/>
          </a:xfrm>
        </p:spPr>
        <p:txBody>
          <a:bodyPr>
            <a:normAutofit fontScale="25000" lnSpcReduction="20000"/>
          </a:bodyPr>
          <a:lstStyle/>
          <a:p>
            <a:pPr marL="0" marR="0" lvl="0" indent="0" algn="l" defTabSz="457200" rtl="0" eaLnBrk="1" fontAlgn="auto" latinLnBrk="0" hangingPunct="1">
              <a:lnSpc>
                <a:spcPct val="100000"/>
              </a:lnSpc>
              <a:spcBef>
                <a:spcPct val="20000"/>
              </a:spcBef>
              <a:spcAft>
                <a:spcPts val="600"/>
              </a:spcAft>
              <a:buClr>
                <a:prstClr val="white"/>
              </a:buClr>
              <a:buSzPct val="80000"/>
              <a:buFont typeface="Wingdings 3" panose="05040102010807070707" pitchFamily="18" charset="2"/>
              <a:buNone/>
              <a:tabLst/>
              <a:defRPr/>
            </a:pPr>
            <a:endParaRPr kumimoji="0" lang="ru-RU" sz="3600" b="1" i="0" u="none" strike="noStrike" kern="1200" cap="all" spc="0" normalizeH="0" baseline="0" noProof="0" dirty="0">
              <a:ln w="3175" cmpd="sng">
                <a:noFill/>
              </a:ln>
              <a:solidFill>
                <a:prstClr val="white"/>
              </a:solidFill>
              <a:effectLst/>
              <a:uLnTx/>
              <a:uFillTx/>
              <a:latin typeface="Century Gothic" panose="020B0502020202020204"/>
              <a:ea typeface="+mj-ea"/>
              <a:cs typeface="+mj-cs"/>
            </a:endParaRPr>
          </a:p>
          <a:p>
            <a:pPr marR="0" lvl="0" algn="l" defTabSz="457200" rtl="0" eaLnBrk="1" fontAlgn="auto" latinLnBrk="0" hangingPunct="1">
              <a:lnSpc>
                <a:spcPct val="100000"/>
              </a:lnSpc>
              <a:spcBef>
                <a:spcPct val="20000"/>
              </a:spcBef>
              <a:spcAft>
                <a:spcPts val="600"/>
              </a:spcAft>
              <a:buClr>
                <a:prstClr val="white"/>
              </a:buClr>
              <a:buSzPct val="80000"/>
              <a:tabLst/>
              <a:defRPr/>
            </a:pPr>
            <a:r>
              <a:rPr lang="ru-RU" sz="12800" b="1" dirty="0">
                <a:solidFill>
                  <a:srgbClr val="FF0000"/>
                </a:solidFill>
                <a:effectLst/>
                <a:latin typeface="Times New Roman" panose="02020603050405020304" pitchFamily="18" charset="0"/>
                <a:cs typeface="Times New Roman" panose="02020603050405020304" pitchFamily="18" charset="0"/>
              </a:rPr>
              <a:t>1. </a:t>
            </a:r>
            <a:r>
              <a:rPr lang="en-US" sz="12800" b="1" dirty="0">
                <a:solidFill>
                  <a:srgbClr val="FF0000"/>
                </a:solidFill>
                <a:effectLst/>
                <a:latin typeface="Times New Roman" panose="02020603050405020304" pitchFamily="18" charset="0"/>
                <a:cs typeface="Times New Roman" panose="02020603050405020304" pitchFamily="18" charset="0"/>
              </a:rPr>
              <a:t>To </a:t>
            </a:r>
            <a:r>
              <a:rPr lang="en-US" sz="12800" b="1" dirty="0">
                <a:solidFill>
                  <a:srgbClr val="FF0000"/>
                </a:solidFill>
                <a:latin typeface="Times New Roman" panose="02020603050405020304" pitchFamily="18" charset="0"/>
                <a:cs typeface="Times New Roman" panose="02020603050405020304" pitchFamily="18" charset="0"/>
              </a:rPr>
              <a:t>meet with</a:t>
            </a:r>
            <a:r>
              <a:rPr lang="en-US" sz="12800" b="1" dirty="0">
                <a:solidFill>
                  <a:srgbClr val="FF0000"/>
                </a:solidFill>
                <a:effectLst/>
                <a:latin typeface="Times New Roman" panose="02020603050405020304" pitchFamily="18" charset="0"/>
                <a:cs typeface="Times New Roman" panose="02020603050405020304" pitchFamily="18" charset="0"/>
              </a:rPr>
              <a:t> a material of social sciences</a:t>
            </a:r>
            <a:r>
              <a:rPr lang="ru-RU" sz="12800" b="1" dirty="0">
                <a:solidFill>
                  <a:srgbClr val="FF0000"/>
                </a:solidFill>
                <a:latin typeface="Times New Roman" panose="02020603050405020304" pitchFamily="18" charset="0"/>
                <a:cs typeface="Times New Roman" panose="02020603050405020304" pitchFamily="18" charset="0"/>
              </a:rPr>
              <a:t>:</a:t>
            </a:r>
            <a:r>
              <a:rPr lang="en-US" sz="12800" b="1" dirty="0">
                <a:solidFill>
                  <a:srgbClr val="FF0000"/>
                </a:solidFill>
                <a:effectLst/>
                <a:latin typeface="Times New Roman" panose="02020603050405020304" pitchFamily="18" charset="0"/>
                <a:cs typeface="Times New Roman" panose="02020603050405020304" pitchFamily="18" charset="0"/>
              </a:rPr>
              <a:t> </a:t>
            </a:r>
            <a:r>
              <a:rPr lang="en-US" sz="12800" b="1" dirty="0">
                <a:solidFill>
                  <a:srgbClr val="002060"/>
                </a:solidFill>
                <a:latin typeface="Times New Roman" panose="02020603050405020304" pitchFamily="18" charset="0"/>
                <a:cs typeface="Times New Roman" panose="02020603050405020304" pitchFamily="18" charset="0"/>
              </a:rPr>
              <a:t>“CULTURE CORNER</a:t>
            </a:r>
            <a:r>
              <a:rPr kumimoji="0" lang="en-US" sz="112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a:t>
            </a:r>
            <a:r>
              <a:rPr lang="en-US" sz="11200" b="1" dirty="0">
                <a:solidFill>
                  <a:srgbClr val="002060"/>
                </a:solidFill>
                <a:effectLst/>
                <a:latin typeface="Times New Roman" panose="02020603050405020304" pitchFamily="18" charset="0"/>
                <a:cs typeface="Times New Roman" panose="02020603050405020304" pitchFamily="18" charset="0"/>
              </a:rPr>
              <a:t>; </a:t>
            </a:r>
            <a:r>
              <a:rPr lang="en-US" sz="12800" b="1" dirty="0">
                <a:solidFill>
                  <a:srgbClr val="FF0000"/>
                </a:solidFill>
                <a:effectLst/>
                <a:latin typeface="Times New Roman" panose="02020603050405020304" pitchFamily="18" charset="0"/>
                <a:cs typeface="Times New Roman" panose="02020603050405020304" pitchFamily="18" charset="0"/>
              </a:rPr>
              <a:t>improve the </a:t>
            </a:r>
            <a:r>
              <a:rPr lang="en-US" sz="12800" b="1" dirty="0">
                <a:solidFill>
                  <a:srgbClr val="FF0000"/>
                </a:solidFill>
                <a:latin typeface="Times New Roman" panose="02020603050405020304" pitchFamily="18" charset="0"/>
                <a:cs typeface="Times New Roman" panose="02020603050405020304" pitchFamily="18" charset="0"/>
              </a:rPr>
              <a:t>skills of</a:t>
            </a:r>
            <a:r>
              <a:rPr lang="en-US" sz="12800" b="1" dirty="0">
                <a:solidFill>
                  <a:srgbClr val="FF0000"/>
                </a:solidFill>
                <a:effectLst/>
                <a:latin typeface="Times New Roman" panose="02020603050405020304" pitchFamily="18" charset="0"/>
                <a:cs typeface="Times New Roman" panose="02020603050405020304" pitchFamily="18" charset="0"/>
              </a:rPr>
              <a:t> speaking the topic</a:t>
            </a:r>
            <a:r>
              <a:rPr lang="en-US" sz="12800" b="1" dirty="0">
                <a:solidFill>
                  <a:srgbClr val="FF0000"/>
                </a:solidFill>
                <a:latin typeface="Times New Roman" panose="02020603050405020304" pitchFamily="18" charset="0"/>
                <a:cs typeface="Times New Roman" panose="02020603050405020304" pitchFamily="18" charset="0"/>
              </a:rPr>
              <a:t>.</a:t>
            </a:r>
            <a:r>
              <a:rPr lang="en-US" sz="12800" b="1" dirty="0">
                <a:solidFill>
                  <a:srgbClr val="FF0000"/>
                </a:solidFill>
                <a:latin typeface="Times New Roman" panose="02020603050405020304" pitchFamily="18" charset="0"/>
                <a:ea typeface="+mj-ea"/>
                <a:cs typeface="Times New Roman" panose="02020603050405020304" pitchFamily="18" charset="0"/>
              </a:rPr>
              <a:t>  </a:t>
            </a:r>
            <a:endParaRPr lang="ru-RU" sz="12800" b="1" dirty="0">
              <a:solidFill>
                <a:srgbClr val="FF0000"/>
              </a:solidFill>
              <a:effectLst/>
              <a:latin typeface="Times New Roman" panose="02020603050405020304" pitchFamily="18" charset="0"/>
              <a:cs typeface="Times New Roman" panose="02020603050405020304" pitchFamily="18" charset="0"/>
            </a:endParaRPr>
          </a:p>
          <a:p>
            <a:endParaRPr lang="en-US" sz="12800" b="1" dirty="0">
              <a:solidFill>
                <a:srgbClr val="FF0000"/>
              </a:solidFill>
              <a:effectLst/>
              <a:latin typeface="Times New Roman" panose="02020603050405020304" pitchFamily="18" charset="0"/>
              <a:cs typeface="Times New Roman" panose="02020603050405020304" pitchFamily="18" charset="0"/>
            </a:endParaRPr>
          </a:p>
          <a:p>
            <a:endParaRPr lang="ru-RU" dirty="0"/>
          </a:p>
        </p:txBody>
      </p:sp>
      <p:sp>
        <p:nvSpPr>
          <p:cNvPr id="6" name="TextBox 5">
            <a:extLst>
              <a:ext uri="{FF2B5EF4-FFF2-40B4-BE49-F238E27FC236}">
                <a16:creationId xmlns:a16="http://schemas.microsoft.com/office/drawing/2014/main" id="{3AC2EACA-564E-43B9-9BF4-65047BC430DE}"/>
              </a:ext>
            </a:extLst>
          </p:cNvPr>
          <p:cNvSpPr txBox="1"/>
          <p:nvPr/>
        </p:nvSpPr>
        <p:spPr>
          <a:xfrm>
            <a:off x="5387963" y="3227669"/>
            <a:ext cx="5132070" cy="1569660"/>
          </a:xfrm>
          <a:prstGeom prst="rect">
            <a:avLst/>
          </a:prstGeom>
          <a:noFill/>
        </p:spPr>
        <p:txBody>
          <a:bodyPr wrap="square">
            <a:spAutoFit/>
          </a:bodyPr>
          <a:lstStyle/>
          <a:p>
            <a:pPr marL="0" marR="0" lvl="0" indent="0" algn="l" defTabSz="457200" rtl="0" eaLnBrk="1" fontAlgn="auto" latinLnBrk="0" hangingPunct="1">
              <a:lnSpc>
                <a:spcPct val="100000"/>
              </a:lnSpc>
              <a:spcBef>
                <a:spcPct val="20000"/>
              </a:spcBef>
              <a:spcAft>
                <a:spcPts val="600"/>
              </a:spcAft>
              <a:buClr>
                <a:prstClr val="white"/>
              </a:buClr>
              <a:buSzPct val="80000"/>
              <a:buFont typeface="Wingdings 3" panose="05040102010807070707" pitchFamily="18" charset="2"/>
              <a:buNone/>
              <a:tabLst/>
              <a:defRPr/>
            </a:pP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2. To repeat Passive Voice, to practice grammar  skills of using Passive Voice</a:t>
            </a:r>
            <a:r>
              <a:rPr lang="en-US" sz="3200" b="1" noProof="0" dirty="0">
                <a:solidFill>
                  <a:srgbClr val="FF0000"/>
                </a:solidFill>
                <a:latin typeface="Times New Roman" panose="02020603050405020304" pitchFamily="18" charset="0"/>
                <a:cs typeface="Times New Roman" panose="02020603050405020304" pitchFamily="18" charset="0"/>
              </a:rPr>
              <a:t>.</a:t>
            </a:r>
            <a:endPar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
        <p:nvSpPr>
          <p:cNvPr id="8" name="TextBox 7">
            <a:extLst>
              <a:ext uri="{FF2B5EF4-FFF2-40B4-BE49-F238E27FC236}">
                <a16:creationId xmlns:a16="http://schemas.microsoft.com/office/drawing/2014/main" id="{841AB4D5-556D-49E2-B4CD-CF908E386F7F}"/>
              </a:ext>
            </a:extLst>
          </p:cNvPr>
          <p:cNvSpPr txBox="1"/>
          <p:nvPr/>
        </p:nvSpPr>
        <p:spPr>
          <a:xfrm>
            <a:off x="5387963" y="4797329"/>
            <a:ext cx="6103620" cy="1077218"/>
          </a:xfrm>
          <a:prstGeom prst="rect">
            <a:avLst/>
          </a:prstGeom>
          <a:noFill/>
        </p:spPr>
        <p:txBody>
          <a:bodyPr wrap="square">
            <a:spAutoFit/>
          </a:bodyPr>
          <a:lstStyle/>
          <a:p>
            <a:pPr marL="0" marR="0" lvl="0" indent="0" algn="l" defTabSz="457200" rtl="0" eaLnBrk="1" fontAlgn="auto" latinLnBrk="0" hangingPunct="1">
              <a:lnSpc>
                <a:spcPct val="100000"/>
              </a:lnSpc>
              <a:spcBef>
                <a:spcPct val="20000"/>
              </a:spcBef>
              <a:spcAft>
                <a:spcPts val="600"/>
              </a:spcAft>
              <a:buClr>
                <a:prstClr val="white"/>
              </a:buClr>
              <a:buSzPct val="80000"/>
              <a:buFont typeface="Wingdings 3" panose="05040102010807070707" pitchFamily="18" charset="2"/>
              <a:buNone/>
              <a:tabLst/>
              <a:defRPr/>
            </a:pP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3. To develop</a:t>
            </a:r>
            <a:r>
              <a:rPr kumimoji="0" lang="ru-RU" sz="3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the information skills, creative thinking. </a:t>
            </a:r>
          </a:p>
        </p:txBody>
      </p:sp>
      <p:pic>
        <p:nvPicPr>
          <p:cNvPr id="9" name="Звук 8">
            <a:hlinkClick r:id="" action="ppaction://media"/>
            <a:extLst>
              <a:ext uri="{FF2B5EF4-FFF2-40B4-BE49-F238E27FC236}">
                <a16:creationId xmlns:a16="http://schemas.microsoft.com/office/drawing/2014/main" id="{208152C3-C5AF-44A6-A6AD-F266898BF31C}"/>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88738" y="6154738"/>
            <a:ext cx="487362" cy="487362"/>
          </a:xfrm>
          <a:prstGeom prst="rect">
            <a:avLst/>
          </a:prstGeom>
        </p:spPr>
      </p:pic>
      <p:pic>
        <p:nvPicPr>
          <p:cNvPr id="5" name="Рисунок 4"/>
          <p:cNvPicPr>
            <a:picLocks noChangeAspect="1"/>
          </p:cNvPicPr>
          <p:nvPr/>
        </p:nvPicPr>
        <p:blipFill>
          <a:blip r:embed="rId6"/>
          <a:stretch>
            <a:fillRect/>
          </a:stretch>
        </p:blipFill>
        <p:spPr>
          <a:xfrm>
            <a:off x="546538" y="462455"/>
            <a:ext cx="4729655" cy="5875283"/>
          </a:xfrm>
          <a:prstGeom prst="rect">
            <a:avLst/>
          </a:prstGeom>
        </p:spPr>
      </p:pic>
    </p:spTree>
    <p:custDataLst>
      <p:tags r:id="rId1"/>
    </p:custDataLst>
    <p:extLst>
      <p:ext uri="{BB962C8B-B14F-4D97-AF65-F5344CB8AC3E}">
        <p14:creationId xmlns:p14="http://schemas.microsoft.com/office/powerpoint/2010/main" val="3163595790"/>
      </p:ext>
    </p:extLst>
  </p:cSld>
  <p:clrMapOvr>
    <a:masterClrMapping/>
  </p:clrMapOvr>
  <mc:AlternateContent xmlns:mc="http://schemas.openxmlformats.org/markup-compatibility/2006" xmlns:p14="http://schemas.microsoft.com/office/powerpoint/2010/main">
    <mc:Choice Requires="p14">
      <p:transition spd="slow" p14:dur="2000" advTm="28825"/>
    </mc:Choice>
    <mc:Fallback xmlns="">
      <p:transition spd="slow" advTm="288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2000"/>
                                        <p:tgtEl>
                                          <p:spTgt spid="3">
                                            <p:txEl>
                                              <p:pRg st="1" end="1"/>
                                            </p:txEl>
                                          </p:spTgt>
                                        </p:tgtEl>
                                      </p:cBhvr>
                                    </p:animEffect>
                                    <p:anim calcmode="lin" valueType="num">
                                      <p:cBhvr>
                                        <p:cTn id="12"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3" dur="2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2500" fill="hold"/>
                                        <p:tgtEl>
                                          <p:spTgt spid="6"/>
                                        </p:tgtEl>
                                        <p:attrNameLst>
                                          <p:attrName>ppt_x</p:attrName>
                                        </p:attrNameLst>
                                      </p:cBhvr>
                                      <p:tavLst>
                                        <p:tav tm="0">
                                          <p:val>
                                            <p:strVal val="#ppt_x"/>
                                          </p:val>
                                        </p:tav>
                                        <p:tav tm="100000">
                                          <p:val>
                                            <p:strVal val="#ppt_x"/>
                                          </p:val>
                                        </p:tav>
                                      </p:tavLst>
                                    </p:anim>
                                    <p:anim calcmode="lin" valueType="num">
                                      <p:cBhvr additive="base">
                                        <p:cTn id="18" dur="2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4500"/>
                            </p:stCondLst>
                            <p:childTnLst>
                              <p:par>
                                <p:cTn id="20" presetID="22" presetClass="entr" presetSubtype="1"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2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3" fill="hold" display="0">
                  <p:stCondLst>
                    <p:cond delay="indefinite"/>
                  </p:stCondLst>
                  <p:endCondLst>
                    <p:cond evt="onStopAudio" delay="0">
                      <p:tgtEl>
                        <p:sldTgt/>
                      </p:tgtEl>
                    </p:cond>
                  </p:endCondLst>
                </p:cTn>
                <p:tgtEl>
                  <p:spTgt spid="9"/>
                </p:tgtEl>
              </p:cMediaNode>
            </p:audio>
          </p:childTnLst>
        </p:cTn>
      </p:par>
    </p:tnLst>
    <p:bldLst>
      <p:bldP spid="3" grpId="0" build="p"/>
      <p:bldP spid="6"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a:extLst>
              <a:ext uri="{FF2B5EF4-FFF2-40B4-BE49-F238E27FC236}">
                <a16:creationId xmlns:a16="http://schemas.microsoft.com/office/drawing/2014/main" id="{967BAF69-40DC-4B26-A28D-260AFC87A92A}"/>
              </a:ext>
            </a:extLst>
          </p:cNvPr>
          <p:cNvGraphicFramePr/>
          <p:nvPr>
            <p:extLst>
              <p:ext uri="{D42A27DB-BD31-4B8C-83A1-F6EECF244321}">
                <p14:modId xmlns:p14="http://schemas.microsoft.com/office/powerpoint/2010/main" val="2055123804"/>
              </p:ext>
            </p:extLst>
          </p:nvPr>
        </p:nvGraphicFramePr>
        <p:xfrm>
          <a:off x="684211" y="1444752"/>
          <a:ext cx="8534401" cy="234086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7" name="Схема 6">
            <a:extLst>
              <a:ext uri="{FF2B5EF4-FFF2-40B4-BE49-F238E27FC236}">
                <a16:creationId xmlns:a16="http://schemas.microsoft.com/office/drawing/2014/main" id="{8885FF7B-9D3F-4D79-BE94-6F8F3EA6FC92}"/>
              </a:ext>
            </a:extLst>
          </p:cNvPr>
          <p:cNvGraphicFramePr/>
          <p:nvPr>
            <p:extLst>
              <p:ext uri="{D42A27DB-BD31-4B8C-83A1-F6EECF244321}">
                <p14:modId xmlns:p14="http://schemas.microsoft.com/office/powerpoint/2010/main" val="368789059"/>
              </p:ext>
            </p:extLst>
          </p:nvPr>
        </p:nvGraphicFramePr>
        <p:xfrm>
          <a:off x="743713" y="3929380"/>
          <a:ext cx="8534399" cy="2117344"/>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graphicFrame>
        <p:nvGraphicFramePr>
          <p:cNvPr id="6" name="Схема 5">
            <a:extLst>
              <a:ext uri="{FF2B5EF4-FFF2-40B4-BE49-F238E27FC236}">
                <a16:creationId xmlns:a16="http://schemas.microsoft.com/office/drawing/2014/main" id="{3335D378-B208-467B-963F-3BCC374ED982}"/>
              </a:ext>
            </a:extLst>
          </p:cNvPr>
          <p:cNvGraphicFramePr/>
          <p:nvPr>
            <p:extLst>
              <p:ext uri="{D42A27DB-BD31-4B8C-83A1-F6EECF244321}">
                <p14:modId xmlns:p14="http://schemas.microsoft.com/office/powerpoint/2010/main" val="1472589065"/>
              </p:ext>
            </p:extLst>
          </p:nvPr>
        </p:nvGraphicFramePr>
        <p:xfrm>
          <a:off x="685671" y="2766060"/>
          <a:ext cx="8592441" cy="2221992"/>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sp>
        <p:nvSpPr>
          <p:cNvPr id="9" name="TextBox 8">
            <a:extLst>
              <a:ext uri="{FF2B5EF4-FFF2-40B4-BE49-F238E27FC236}">
                <a16:creationId xmlns:a16="http://schemas.microsoft.com/office/drawing/2014/main" id="{B1A8B8B1-087D-4119-B2B4-9CC500AEE68D}"/>
              </a:ext>
            </a:extLst>
          </p:cNvPr>
          <p:cNvSpPr txBox="1"/>
          <p:nvPr/>
        </p:nvSpPr>
        <p:spPr>
          <a:xfrm>
            <a:off x="385190" y="571212"/>
            <a:ext cx="11421619" cy="584775"/>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 typeface="Wingdings 3" panose="05040102010807070707" pitchFamily="18" charset="2"/>
              <a:buNone/>
              <a:tabLst/>
              <a:defRPr/>
            </a:pP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PRACTICE:</a:t>
            </a: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Ask the questions to sentences below:</a:t>
            </a:r>
          </a:p>
        </p:txBody>
      </p:sp>
      <p:pic>
        <p:nvPicPr>
          <p:cNvPr id="4" name="Звук 3">
            <a:hlinkClick r:id="" action="ppaction://media"/>
            <a:extLst>
              <a:ext uri="{FF2B5EF4-FFF2-40B4-BE49-F238E27FC236}">
                <a16:creationId xmlns:a16="http://schemas.microsoft.com/office/drawing/2014/main" id="{AA0CE6E6-6156-4314-BEE0-5CE26FE5DC55}"/>
              </a:ext>
            </a:extLst>
          </p:cNvPr>
          <p:cNvPicPr>
            <a:picLocks noChangeAspect="1"/>
          </p:cNvPicPr>
          <p:nvPr>
            <a:audioFile r:link="rId3"/>
            <p:extLst>
              <p:ext uri="{DAA4B4D4-6D71-4841-9C94-3DE7FCFB9230}">
                <p14:media xmlns:p14="http://schemas.microsoft.com/office/powerpoint/2010/main" r:embed="rId2"/>
              </p:ext>
            </p:extLst>
          </p:nvPr>
        </p:nvPicPr>
        <p:blipFill>
          <a:blip r:embed="rId20"/>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1335874036"/>
      </p:ext>
    </p:extLst>
  </p:cSld>
  <p:clrMapOvr>
    <a:masterClrMapping/>
  </p:clrMapOvr>
  <mc:AlternateContent xmlns:mc="http://schemas.openxmlformats.org/markup-compatibility/2006" xmlns:p14="http://schemas.microsoft.com/office/powerpoint/2010/main">
    <mc:Choice Requires="p14">
      <p:transition spd="slow" p14:dur="2000" advTm="57154"/>
    </mc:Choice>
    <mc:Fallback xmlns="">
      <p:transition spd="slow" advTm="571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2999"/>
                                          </p:stCondLst>
                                        </p:cTn>
                                        <p:tgtEl>
                                          <p:spTgt spid="5">
                                            <p:graphicEl>
                                              <a:dgm id="{58B426CB-8062-482E-83F8-EA143C596D6F}"/>
                                            </p:graphicEl>
                                          </p:spTgt>
                                        </p:tgtEl>
                                        <p:attrNameLst>
                                          <p:attrName>style.visibility</p:attrName>
                                        </p:attrNameLst>
                                      </p:cBhvr>
                                      <p:to>
                                        <p:strVal val="visible"/>
                                      </p:to>
                                    </p:set>
                                  </p:childTnLst>
                                </p:cTn>
                              </p:par>
                            </p:childTnLst>
                          </p:cTn>
                        </p:par>
                        <p:par>
                          <p:cTn id="11" fill="hold">
                            <p:stCondLst>
                              <p:cond delay="3000"/>
                            </p:stCondLst>
                            <p:childTnLst>
                              <p:par>
                                <p:cTn id="12" presetID="1" presetClass="entr" presetSubtype="0" fill="hold" grpId="0" nodeType="afterEffect">
                                  <p:stCondLst>
                                    <p:cond delay="0"/>
                                  </p:stCondLst>
                                  <p:childTnLst>
                                    <p:set>
                                      <p:cBhvr>
                                        <p:cTn id="13" dur="1" fill="hold">
                                          <p:stCondLst>
                                            <p:cond delay="1999"/>
                                          </p:stCondLst>
                                        </p:cTn>
                                        <p:tgtEl>
                                          <p:spTgt spid="5">
                                            <p:graphicEl>
                                              <a:dgm id="{A33B93FC-212A-419C-90FA-8B998BB10DA5}"/>
                                            </p:graphicEl>
                                          </p:spTgt>
                                        </p:tgtEl>
                                        <p:attrNameLst>
                                          <p:attrName>style.visibility</p:attrName>
                                        </p:attrNameLst>
                                      </p:cBhvr>
                                      <p:to>
                                        <p:strVal val="visible"/>
                                      </p:to>
                                    </p:set>
                                  </p:childTnLst>
                                </p:cTn>
                              </p:par>
                            </p:childTnLst>
                          </p:cTn>
                        </p:par>
                        <p:par>
                          <p:cTn id="14" fill="hold">
                            <p:stCondLst>
                              <p:cond delay="5000"/>
                            </p:stCondLst>
                            <p:childTnLst>
                              <p:par>
                                <p:cTn id="15" presetID="1" presetClass="entr" presetSubtype="0" fill="hold" grpId="0" nodeType="afterEffect">
                                  <p:stCondLst>
                                    <p:cond delay="6000"/>
                                  </p:stCondLst>
                                  <p:childTnLst>
                                    <p:set>
                                      <p:cBhvr>
                                        <p:cTn id="16" dur="1" fill="hold">
                                          <p:stCondLst>
                                            <p:cond delay="1999"/>
                                          </p:stCondLst>
                                        </p:cTn>
                                        <p:tgtEl>
                                          <p:spTgt spid="5">
                                            <p:graphicEl>
                                              <a:dgm id="{B84E1B3B-F631-4718-8A7A-F5DF4B1E17EA}"/>
                                            </p:graphicEl>
                                          </p:spTgt>
                                        </p:tgtEl>
                                        <p:attrNameLst>
                                          <p:attrName>style.visibility</p:attrName>
                                        </p:attrNameLst>
                                      </p:cBhvr>
                                      <p:to>
                                        <p:strVal val="visible"/>
                                      </p:to>
                                    </p:set>
                                  </p:childTnLst>
                                </p:cTn>
                              </p:par>
                            </p:childTnLst>
                          </p:cTn>
                        </p:par>
                        <p:par>
                          <p:cTn id="17" fill="hold">
                            <p:stCondLst>
                              <p:cond delay="13000"/>
                            </p:stCondLst>
                            <p:childTnLst>
                              <p:par>
                                <p:cTn id="18" presetID="1" presetClass="entr" presetSubtype="0" fill="hold" grpId="0" nodeType="afterEffect">
                                  <p:stCondLst>
                                    <p:cond delay="0"/>
                                  </p:stCondLst>
                                  <p:childTnLst>
                                    <p:set>
                                      <p:cBhvr>
                                        <p:cTn id="19" dur="1" fill="hold">
                                          <p:stCondLst>
                                            <p:cond delay="1999"/>
                                          </p:stCondLst>
                                        </p:cTn>
                                        <p:tgtEl>
                                          <p:spTgt spid="5">
                                            <p:graphicEl>
                                              <a:dgm id="{6DF35A06-1568-4B26-B9BB-C23E058C4FB6}"/>
                                            </p:graphicEl>
                                          </p:spTgt>
                                        </p:tgtEl>
                                        <p:attrNameLst>
                                          <p:attrName>style.visibility</p:attrName>
                                        </p:attrNameLst>
                                      </p:cBhvr>
                                      <p:to>
                                        <p:strVal val="visible"/>
                                      </p:to>
                                    </p:set>
                                  </p:childTnLst>
                                </p:cTn>
                              </p:par>
                            </p:childTnLst>
                          </p:cTn>
                        </p:par>
                        <p:par>
                          <p:cTn id="20" fill="hold">
                            <p:stCondLst>
                              <p:cond delay="15000"/>
                            </p:stCondLst>
                            <p:childTnLst>
                              <p:par>
                                <p:cTn id="21" presetID="1" presetClass="entr" presetSubtype="0" fill="hold" grpId="0" nodeType="afterEffect">
                                  <p:stCondLst>
                                    <p:cond delay="0"/>
                                  </p:stCondLst>
                                  <p:childTnLst>
                                    <p:set>
                                      <p:cBhvr>
                                        <p:cTn id="22" dur="1" fill="hold">
                                          <p:stCondLst>
                                            <p:cond delay="2999"/>
                                          </p:stCondLst>
                                        </p:cTn>
                                        <p:tgtEl>
                                          <p:spTgt spid="6">
                                            <p:graphicEl>
                                              <a:dgm id="{879F5B0F-7577-47E7-9806-5ABCD24B6FE5}"/>
                                            </p:graphicEl>
                                          </p:spTgt>
                                        </p:tgtEl>
                                        <p:attrNameLst>
                                          <p:attrName>style.visibility</p:attrName>
                                        </p:attrNameLst>
                                      </p:cBhvr>
                                      <p:to>
                                        <p:strVal val="visible"/>
                                      </p:to>
                                    </p:set>
                                  </p:childTnLst>
                                </p:cTn>
                              </p:par>
                            </p:childTnLst>
                          </p:cTn>
                        </p:par>
                        <p:par>
                          <p:cTn id="23" fill="hold">
                            <p:stCondLst>
                              <p:cond delay="18000"/>
                            </p:stCondLst>
                            <p:childTnLst>
                              <p:par>
                                <p:cTn id="24" presetID="1" presetClass="entr" presetSubtype="0" fill="hold" grpId="0" nodeType="afterEffect">
                                  <p:stCondLst>
                                    <p:cond delay="0"/>
                                  </p:stCondLst>
                                  <p:childTnLst>
                                    <p:set>
                                      <p:cBhvr>
                                        <p:cTn id="25" dur="1" fill="hold">
                                          <p:stCondLst>
                                            <p:cond delay="1999"/>
                                          </p:stCondLst>
                                        </p:cTn>
                                        <p:tgtEl>
                                          <p:spTgt spid="6">
                                            <p:graphicEl>
                                              <a:dgm id="{CF874947-274F-44BD-8837-8104CAA67D2E}"/>
                                            </p:graphicEl>
                                          </p:spTgt>
                                        </p:tgtEl>
                                        <p:attrNameLst>
                                          <p:attrName>style.visibility</p:attrName>
                                        </p:attrNameLst>
                                      </p:cBhvr>
                                      <p:to>
                                        <p:strVal val="visible"/>
                                      </p:to>
                                    </p:set>
                                  </p:childTnLst>
                                </p:cTn>
                              </p:par>
                            </p:childTnLst>
                          </p:cTn>
                        </p:par>
                        <p:par>
                          <p:cTn id="26" fill="hold">
                            <p:stCondLst>
                              <p:cond delay="20000"/>
                            </p:stCondLst>
                            <p:childTnLst>
                              <p:par>
                                <p:cTn id="27" presetID="1" presetClass="entr" presetSubtype="0" fill="hold" grpId="0" nodeType="afterEffect">
                                  <p:stCondLst>
                                    <p:cond delay="6000"/>
                                  </p:stCondLst>
                                  <p:childTnLst>
                                    <p:set>
                                      <p:cBhvr>
                                        <p:cTn id="28" dur="1" fill="hold">
                                          <p:stCondLst>
                                            <p:cond delay="1999"/>
                                          </p:stCondLst>
                                        </p:cTn>
                                        <p:tgtEl>
                                          <p:spTgt spid="6">
                                            <p:graphicEl>
                                              <a:dgm id="{5955E57C-AF27-4752-93E3-4A9BBD926F44}"/>
                                            </p:graphicEl>
                                          </p:spTgt>
                                        </p:tgtEl>
                                        <p:attrNameLst>
                                          <p:attrName>style.visibility</p:attrName>
                                        </p:attrNameLst>
                                      </p:cBhvr>
                                      <p:to>
                                        <p:strVal val="visible"/>
                                      </p:to>
                                    </p:set>
                                  </p:childTnLst>
                                </p:cTn>
                              </p:par>
                            </p:childTnLst>
                          </p:cTn>
                        </p:par>
                        <p:par>
                          <p:cTn id="29" fill="hold">
                            <p:stCondLst>
                              <p:cond delay="28000"/>
                            </p:stCondLst>
                            <p:childTnLst>
                              <p:par>
                                <p:cTn id="30" presetID="1" presetClass="entr" presetSubtype="0" fill="hold" grpId="0" nodeType="afterEffect">
                                  <p:stCondLst>
                                    <p:cond delay="0"/>
                                  </p:stCondLst>
                                  <p:childTnLst>
                                    <p:set>
                                      <p:cBhvr>
                                        <p:cTn id="31" dur="1" fill="hold">
                                          <p:stCondLst>
                                            <p:cond delay="1999"/>
                                          </p:stCondLst>
                                        </p:cTn>
                                        <p:tgtEl>
                                          <p:spTgt spid="6">
                                            <p:graphicEl>
                                              <a:dgm id="{C9CFBCEE-DB2D-476C-B9EC-960E267672DF}"/>
                                            </p:graphicEl>
                                          </p:spTgt>
                                        </p:tgtEl>
                                        <p:attrNameLst>
                                          <p:attrName>style.visibility</p:attrName>
                                        </p:attrNameLst>
                                      </p:cBhvr>
                                      <p:to>
                                        <p:strVal val="visible"/>
                                      </p:to>
                                    </p:set>
                                  </p:childTnLst>
                                </p:cTn>
                              </p:par>
                            </p:childTnLst>
                          </p:cTn>
                        </p:par>
                        <p:par>
                          <p:cTn id="32" fill="hold">
                            <p:stCondLst>
                              <p:cond delay="30000"/>
                            </p:stCondLst>
                            <p:childTnLst>
                              <p:par>
                                <p:cTn id="33" presetID="1" presetClass="entr" presetSubtype="0" fill="hold" grpId="0" nodeType="afterEffect">
                                  <p:stCondLst>
                                    <p:cond delay="0"/>
                                  </p:stCondLst>
                                  <p:childTnLst>
                                    <p:set>
                                      <p:cBhvr>
                                        <p:cTn id="34" dur="1" fill="hold">
                                          <p:stCondLst>
                                            <p:cond delay="1999"/>
                                          </p:stCondLst>
                                        </p:cTn>
                                        <p:tgtEl>
                                          <p:spTgt spid="7">
                                            <p:graphicEl>
                                              <a:dgm id="{F1DB1FD0-F42B-4E24-AFAC-6E87FB40F4E9}"/>
                                            </p:graphicEl>
                                          </p:spTgt>
                                        </p:tgtEl>
                                        <p:attrNameLst>
                                          <p:attrName>style.visibility</p:attrName>
                                        </p:attrNameLst>
                                      </p:cBhvr>
                                      <p:to>
                                        <p:strVal val="visible"/>
                                      </p:to>
                                    </p:set>
                                  </p:childTnLst>
                                </p:cTn>
                              </p:par>
                            </p:childTnLst>
                          </p:cTn>
                        </p:par>
                        <p:par>
                          <p:cTn id="35" fill="hold">
                            <p:stCondLst>
                              <p:cond delay="32000"/>
                            </p:stCondLst>
                            <p:childTnLst>
                              <p:par>
                                <p:cTn id="36" presetID="1" presetClass="entr" presetSubtype="0" fill="hold" grpId="0" nodeType="afterEffect">
                                  <p:stCondLst>
                                    <p:cond delay="0"/>
                                  </p:stCondLst>
                                  <p:childTnLst>
                                    <p:set>
                                      <p:cBhvr>
                                        <p:cTn id="37" dur="1" fill="hold">
                                          <p:stCondLst>
                                            <p:cond delay="1999"/>
                                          </p:stCondLst>
                                        </p:cTn>
                                        <p:tgtEl>
                                          <p:spTgt spid="7">
                                            <p:graphicEl>
                                              <a:dgm id="{114168AB-EABC-4906-8F19-B19E497A87D8}"/>
                                            </p:graphicEl>
                                          </p:spTgt>
                                        </p:tgtEl>
                                        <p:attrNameLst>
                                          <p:attrName>style.visibility</p:attrName>
                                        </p:attrNameLst>
                                      </p:cBhvr>
                                      <p:to>
                                        <p:strVal val="visible"/>
                                      </p:to>
                                    </p:set>
                                  </p:childTnLst>
                                </p:cTn>
                              </p:par>
                            </p:childTnLst>
                          </p:cTn>
                        </p:par>
                        <p:par>
                          <p:cTn id="38" fill="hold">
                            <p:stCondLst>
                              <p:cond delay="34000"/>
                            </p:stCondLst>
                            <p:childTnLst>
                              <p:par>
                                <p:cTn id="39" presetID="1" presetClass="entr" presetSubtype="0" fill="hold" grpId="0" nodeType="afterEffect">
                                  <p:stCondLst>
                                    <p:cond delay="6000"/>
                                  </p:stCondLst>
                                  <p:childTnLst>
                                    <p:set>
                                      <p:cBhvr>
                                        <p:cTn id="40" dur="1" fill="hold">
                                          <p:stCondLst>
                                            <p:cond delay="1999"/>
                                          </p:stCondLst>
                                        </p:cTn>
                                        <p:tgtEl>
                                          <p:spTgt spid="7">
                                            <p:graphicEl>
                                              <a:dgm id="{09ACC9E5-7C2A-43B3-A00C-3DAAC6B39560}"/>
                                            </p:graphicEl>
                                          </p:spTgt>
                                        </p:tgtEl>
                                        <p:attrNameLst>
                                          <p:attrName>style.visibility</p:attrName>
                                        </p:attrNameLst>
                                      </p:cBhvr>
                                      <p:to>
                                        <p:strVal val="visible"/>
                                      </p:to>
                                    </p:set>
                                  </p:childTnLst>
                                </p:cTn>
                              </p:par>
                            </p:childTnLst>
                          </p:cTn>
                        </p:par>
                        <p:par>
                          <p:cTn id="41" fill="hold">
                            <p:stCondLst>
                              <p:cond delay="42000"/>
                            </p:stCondLst>
                            <p:childTnLst>
                              <p:par>
                                <p:cTn id="42" presetID="1" presetClass="entr" presetSubtype="0" fill="hold" grpId="0" nodeType="afterEffect">
                                  <p:stCondLst>
                                    <p:cond delay="0"/>
                                  </p:stCondLst>
                                  <p:childTnLst>
                                    <p:set>
                                      <p:cBhvr>
                                        <p:cTn id="43" dur="1" fill="hold">
                                          <p:stCondLst>
                                            <p:cond delay="3999"/>
                                          </p:stCondLst>
                                        </p:cTn>
                                        <p:tgtEl>
                                          <p:spTgt spid="7">
                                            <p:graphicEl>
                                              <a:dgm id="{E6992665-7184-4FA6-846A-C0A0CE471537}"/>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4" fill="hold" display="0">
                  <p:stCondLst>
                    <p:cond delay="indefinite"/>
                  </p:stCondLst>
                  <p:endCondLst>
                    <p:cond evt="onStopAudio" delay="0">
                      <p:tgtEl>
                        <p:sldTgt/>
                      </p:tgtEl>
                    </p:cond>
                  </p:endCondLst>
                </p:cTn>
                <p:tgtEl>
                  <p:spTgt spid="4"/>
                </p:tgtEl>
              </p:cMediaNode>
            </p:audio>
          </p:childTnLst>
        </p:cTn>
      </p:par>
    </p:tnLst>
    <p:bldLst>
      <p:bldGraphic spid="5" grpId="0" uiExpand="1">
        <p:bldSub>
          <a:bldDgm bld="one"/>
        </p:bldSub>
      </p:bldGraphic>
      <p:bldGraphic spid="7" grpId="0" uiExpand="1">
        <p:bldSub>
          <a:bldDgm bld="one"/>
        </p:bldSub>
      </p:bldGraphic>
      <p:bldGraphic spid="6" grpId="0" uiExpand="1">
        <p:bldSub>
          <a:bldDgm bld="one"/>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Схема 24">
            <a:extLst>
              <a:ext uri="{FF2B5EF4-FFF2-40B4-BE49-F238E27FC236}">
                <a16:creationId xmlns:a16="http://schemas.microsoft.com/office/drawing/2014/main" id="{E3DE47EC-D17A-4160-A4B0-C68600A555B7}"/>
              </a:ext>
            </a:extLst>
          </p:cNvPr>
          <p:cNvGraphicFramePr/>
          <p:nvPr>
            <p:extLst>
              <p:ext uri="{D42A27DB-BD31-4B8C-83A1-F6EECF244321}">
                <p14:modId xmlns:p14="http://schemas.microsoft.com/office/powerpoint/2010/main" val="3996845427"/>
              </p:ext>
            </p:extLst>
          </p:nvPr>
        </p:nvGraphicFramePr>
        <p:xfrm>
          <a:off x="426125" y="2226655"/>
          <a:ext cx="9925237" cy="46166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23" name="Схема 22">
            <a:extLst>
              <a:ext uri="{FF2B5EF4-FFF2-40B4-BE49-F238E27FC236}">
                <a16:creationId xmlns:a16="http://schemas.microsoft.com/office/drawing/2014/main" id="{36DC9B47-76BB-43A6-92A5-27D387D5D882}"/>
              </a:ext>
            </a:extLst>
          </p:cNvPr>
          <p:cNvGraphicFramePr/>
          <p:nvPr>
            <p:extLst>
              <p:ext uri="{D42A27DB-BD31-4B8C-83A1-F6EECF244321}">
                <p14:modId xmlns:p14="http://schemas.microsoft.com/office/powerpoint/2010/main" val="3675049498"/>
              </p:ext>
            </p:extLst>
          </p:nvPr>
        </p:nvGraphicFramePr>
        <p:xfrm>
          <a:off x="426125" y="950934"/>
          <a:ext cx="9925238" cy="650533"/>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graphicFrame>
        <p:nvGraphicFramePr>
          <p:cNvPr id="24" name="Схема 23">
            <a:extLst>
              <a:ext uri="{FF2B5EF4-FFF2-40B4-BE49-F238E27FC236}">
                <a16:creationId xmlns:a16="http://schemas.microsoft.com/office/drawing/2014/main" id="{DDE13B20-D8CC-4D24-A641-9EB6D331DFBD}"/>
              </a:ext>
            </a:extLst>
          </p:cNvPr>
          <p:cNvGraphicFramePr/>
          <p:nvPr>
            <p:extLst>
              <p:ext uri="{D42A27DB-BD31-4B8C-83A1-F6EECF244321}">
                <p14:modId xmlns:p14="http://schemas.microsoft.com/office/powerpoint/2010/main" val="2888408901"/>
              </p:ext>
            </p:extLst>
          </p:nvPr>
        </p:nvGraphicFramePr>
        <p:xfrm>
          <a:off x="426125" y="1699333"/>
          <a:ext cx="9925237" cy="461665"/>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graphicFrame>
        <p:nvGraphicFramePr>
          <p:cNvPr id="26" name="Схема 25">
            <a:extLst>
              <a:ext uri="{FF2B5EF4-FFF2-40B4-BE49-F238E27FC236}">
                <a16:creationId xmlns:a16="http://schemas.microsoft.com/office/drawing/2014/main" id="{1D8E2696-6224-4E0B-BD1C-386C983CC659}"/>
              </a:ext>
            </a:extLst>
          </p:cNvPr>
          <p:cNvGraphicFramePr/>
          <p:nvPr>
            <p:extLst>
              <p:ext uri="{D42A27DB-BD31-4B8C-83A1-F6EECF244321}">
                <p14:modId xmlns:p14="http://schemas.microsoft.com/office/powerpoint/2010/main" val="1202507230"/>
              </p:ext>
            </p:extLst>
          </p:nvPr>
        </p:nvGraphicFramePr>
        <p:xfrm>
          <a:off x="426125" y="2895823"/>
          <a:ext cx="9925237" cy="461665"/>
        </p:xfrm>
        <a:graphic>
          <a:graphicData uri="http://schemas.openxmlformats.org/drawingml/2006/diagram">
            <dgm:relIds xmlns:dgm="http://schemas.openxmlformats.org/drawingml/2006/diagram" xmlns:r="http://schemas.openxmlformats.org/officeDocument/2006/relationships" r:dm="rId20" r:lo="rId21" r:qs="rId22" r:cs="rId23"/>
          </a:graphicData>
        </a:graphic>
      </p:graphicFrame>
      <p:graphicFrame>
        <p:nvGraphicFramePr>
          <p:cNvPr id="21" name="Схема 20">
            <a:extLst>
              <a:ext uri="{FF2B5EF4-FFF2-40B4-BE49-F238E27FC236}">
                <a16:creationId xmlns:a16="http://schemas.microsoft.com/office/drawing/2014/main" id="{3E3D7406-118E-4802-8767-A2614F96093D}"/>
              </a:ext>
            </a:extLst>
          </p:cNvPr>
          <p:cNvGraphicFramePr/>
          <p:nvPr>
            <p:extLst>
              <p:ext uri="{D42A27DB-BD31-4B8C-83A1-F6EECF244321}">
                <p14:modId xmlns:p14="http://schemas.microsoft.com/office/powerpoint/2010/main" val="409588086"/>
              </p:ext>
            </p:extLst>
          </p:nvPr>
        </p:nvGraphicFramePr>
        <p:xfrm>
          <a:off x="426123" y="3468308"/>
          <a:ext cx="9925237" cy="430887"/>
        </p:xfrm>
        <a:graphic>
          <a:graphicData uri="http://schemas.openxmlformats.org/drawingml/2006/diagram">
            <dgm:relIds xmlns:dgm="http://schemas.openxmlformats.org/drawingml/2006/diagram" xmlns:r="http://schemas.openxmlformats.org/officeDocument/2006/relationships" r:dm="rId25" r:lo="rId26" r:qs="rId27" r:cs="rId28"/>
          </a:graphicData>
        </a:graphic>
      </p:graphicFrame>
      <p:sp>
        <p:nvSpPr>
          <p:cNvPr id="18" name="TextBox 17">
            <a:extLst>
              <a:ext uri="{FF2B5EF4-FFF2-40B4-BE49-F238E27FC236}">
                <a16:creationId xmlns:a16="http://schemas.microsoft.com/office/drawing/2014/main" id="{2FB89DC5-CFC4-4B98-AC47-FF55BBB30628}"/>
              </a:ext>
            </a:extLst>
          </p:cNvPr>
          <p:cNvSpPr txBox="1"/>
          <p:nvPr/>
        </p:nvSpPr>
        <p:spPr>
          <a:xfrm>
            <a:off x="692459" y="35545"/>
            <a:ext cx="10404627" cy="707886"/>
          </a:xfrm>
          <a:prstGeom prst="rect">
            <a:avLst/>
          </a:prstGeom>
          <a:noFill/>
        </p:spPr>
        <p:txBody>
          <a:bodyPr wrap="square">
            <a:spAutoFit/>
          </a:bodyPr>
          <a:lstStyle/>
          <a:p>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VI. Reflection. Summing up.</a:t>
            </a:r>
            <a:endParaRPr lang="ru-RU" dirty="0"/>
          </a:p>
        </p:txBody>
      </p:sp>
      <p:graphicFrame>
        <p:nvGraphicFramePr>
          <p:cNvPr id="22" name="Схема 21">
            <a:extLst>
              <a:ext uri="{FF2B5EF4-FFF2-40B4-BE49-F238E27FC236}">
                <a16:creationId xmlns:a16="http://schemas.microsoft.com/office/drawing/2014/main" id="{D91D3B63-C3D9-47DF-A2E7-E2880B25C10E}"/>
              </a:ext>
            </a:extLst>
          </p:cNvPr>
          <p:cNvGraphicFramePr/>
          <p:nvPr>
            <p:extLst>
              <p:ext uri="{D42A27DB-BD31-4B8C-83A1-F6EECF244321}">
                <p14:modId xmlns:p14="http://schemas.microsoft.com/office/powerpoint/2010/main" val="348628578"/>
              </p:ext>
            </p:extLst>
          </p:nvPr>
        </p:nvGraphicFramePr>
        <p:xfrm>
          <a:off x="630309" y="4339717"/>
          <a:ext cx="9925237" cy="430887"/>
        </p:xfrm>
        <a:graphic>
          <a:graphicData uri="http://schemas.openxmlformats.org/drawingml/2006/diagram">
            <dgm:relIds xmlns:dgm="http://schemas.openxmlformats.org/drawingml/2006/diagram" xmlns:r="http://schemas.openxmlformats.org/officeDocument/2006/relationships" r:dm="rId30" r:lo="rId31" r:qs="rId32" r:cs="rId33"/>
          </a:graphicData>
        </a:graphic>
      </p:graphicFrame>
      <p:graphicFrame>
        <p:nvGraphicFramePr>
          <p:cNvPr id="32" name="Схема 31">
            <a:extLst>
              <a:ext uri="{FF2B5EF4-FFF2-40B4-BE49-F238E27FC236}">
                <a16:creationId xmlns:a16="http://schemas.microsoft.com/office/drawing/2014/main" id="{2400355E-C986-4236-B9B3-E37E4B44E5EA}"/>
              </a:ext>
            </a:extLst>
          </p:cNvPr>
          <p:cNvGraphicFramePr/>
          <p:nvPr>
            <p:extLst>
              <p:ext uri="{D42A27DB-BD31-4B8C-83A1-F6EECF244321}">
                <p14:modId xmlns:p14="http://schemas.microsoft.com/office/powerpoint/2010/main" val="697464056"/>
              </p:ext>
            </p:extLst>
          </p:nvPr>
        </p:nvGraphicFramePr>
        <p:xfrm>
          <a:off x="426123" y="923988"/>
          <a:ext cx="9925237" cy="671458"/>
        </p:xfrm>
        <a:graphic>
          <a:graphicData uri="http://schemas.openxmlformats.org/drawingml/2006/diagram">
            <dgm:relIds xmlns:dgm="http://schemas.openxmlformats.org/drawingml/2006/diagram" xmlns:r="http://schemas.openxmlformats.org/officeDocument/2006/relationships" r:dm="rId35" r:lo="rId36" r:qs="rId37" r:cs="rId38"/>
          </a:graphicData>
        </a:graphic>
      </p:graphicFrame>
      <p:graphicFrame>
        <p:nvGraphicFramePr>
          <p:cNvPr id="35" name="Схема 34">
            <a:extLst>
              <a:ext uri="{FF2B5EF4-FFF2-40B4-BE49-F238E27FC236}">
                <a16:creationId xmlns:a16="http://schemas.microsoft.com/office/drawing/2014/main" id="{A5164DDA-C542-4901-9D8D-4E3B874A879B}"/>
              </a:ext>
            </a:extLst>
          </p:cNvPr>
          <p:cNvGraphicFramePr/>
          <p:nvPr>
            <p:extLst>
              <p:ext uri="{D42A27DB-BD31-4B8C-83A1-F6EECF244321}">
                <p14:modId xmlns:p14="http://schemas.microsoft.com/office/powerpoint/2010/main" val="1003779265"/>
              </p:ext>
            </p:extLst>
          </p:nvPr>
        </p:nvGraphicFramePr>
        <p:xfrm>
          <a:off x="426124" y="1682990"/>
          <a:ext cx="9925237" cy="757392"/>
        </p:xfrm>
        <a:graphic>
          <a:graphicData uri="http://schemas.openxmlformats.org/drawingml/2006/diagram">
            <dgm:relIds xmlns:dgm="http://schemas.openxmlformats.org/drawingml/2006/diagram" xmlns:r="http://schemas.openxmlformats.org/officeDocument/2006/relationships" r:dm="rId40" r:lo="rId41" r:qs="rId42" r:cs="rId43"/>
          </a:graphicData>
        </a:graphic>
      </p:graphicFrame>
      <p:graphicFrame>
        <p:nvGraphicFramePr>
          <p:cNvPr id="38" name="Схема 37">
            <a:extLst>
              <a:ext uri="{FF2B5EF4-FFF2-40B4-BE49-F238E27FC236}">
                <a16:creationId xmlns:a16="http://schemas.microsoft.com/office/drawing/2014/main" id="{0A821160-EAA6-4B77-B25C-34A969B7AC52}"/>
              </a:ext>
            </a:extLst>
          </p:cNvPr>
          <p:cNvGraphicFramePr/>
          <p:nvPr>
            <p:extLst>
              <p:ext uri="{D42A27DB-BD31-4B8C-83A1-F6EECF244321}">
                <p14:modId xmlns:p14="http://schemas.microsoft.com/office/powerpoint/2010/main" val="851881568"/>
              </p:ext>
            </p:extLst>
          </p:nvPr>
        </p:nvGraphicFramePr>
        <p:xfrm>
          <a:off x="426123" y="2226655"/>
          <a:ext cx="9925237" cy="461665"/>
        </p:xfrm>
        <a:graphic>
          <a:graphicData uri="http://schemas.openxmlformats.org/drawingml/2006/diagram">
            <dgm:relIds xmlns:dgm="http://schemas.openxmlformats.org/drawingml/2006/diagram" xmlns:r="http://schemas.openxmlformats.org/officeDocument/2006/relationships" r:dm="rId45" r:lo="rId46" r:qs="rId47" r:cs="rId48"/>
          </a:graphicData>
        </a:graphic>
      </p:graphicFrame>
      <p:graphicFrame>
        <p:nvGraphicFramePr>
          <p:cNvPr id="41" name="Схема 40">
            <a:extLst>
              <a:ext uri="{FF2B5EF4-FFF2-40B4-BE49-F238E27FC236}">
                <a16:creationId xmlns:a16="http://schemas.microsoft.com/office/drawing/2014/main" id="{E4396043-951F-4C64-B48A-0A6DC04582CD}"/>
              </a:ext>
            </a:extLst>
          </p:cNvPr>
          <p:cNvGraphicFramePr/>
          <p:nvPr>
            <p:extLst>
              <p:ext uri="{D42A27DB-BD31-4B8C-83A1-F6EECF244321}">
                <p14:modId xmlns:p14="http://schemas.microsoft.com/office/powerpoint/2010/main" val="1538367014"/>
              </p:ext>
            </p:extLst>
          </p:nvPr>
        </p:nvGraphicFramePr>
        <p:xfrm>
          <a:off x="426124" y="2876253"/>
          <a:ext cx="9925237" cy="500804"/>
        </p:xfrm>
        <a:graphic>
          <a:graphicData uri="http://schemas.openxmlformats.org/drawingml/2006/diagram">
            <dgm:relIds xmlns:dgm="http://schemas.openxmlformats.org/drawingml/2006/diagram" xmlns:r="http://schemas.openxmlformats.org/officeDocument/2006/relationships" r:dm="rId50" r:lo="rId51" r:qs="rId52" r:cs="rId53"/>
          </a:graphicData>
        </a:graphic>
      </p:graphicFrame>
      <p:graphicFrame>
        <p:nvGraphicFramePr>
          <p:cNvPr id="44" name="Схема 43">
            <a:extLst>
              <a:ext uri="{FF2B5EF4-FFF2-40B4-BE49-F238E27FC236}">
                <a16:creationId xmlns:a16="http://schemas.microsoft.com/office/drawing/2014/main" id="{D2E987A4-B480-4438-8684-AE72C7CAF9CA}"/>
              </a:ext>
            </a:extLst>
          </p:cNvPr>
          <p:cNvGraphicFramePr/>
          <p:nvPr>
            <p:extLst>
              <p:ext uri="{D42A27DB-BD31-4B8C-83A1-F6EECF244321}">
                <p14:modId xmlns:p14="http://schemas.microsoft.com/office/powerpoint/2010/main" val="292881078"/>
              </p:ext>
            </p:extLst>
          </p:nvPr>
        </p:nvGraphicFramePr>
        <p:xfrm>
          <a:off x="426124" y="3480944"/>
          <a:ext cx="9925236" cy="430887"/>
        </p:xfrm>
        <a:graphic>
          <a:graphicData uri="http://schemas.openxmlformats.org/drawingml/2006/diagram">
            <dgm:relIds xmlns:dgm="http://schemas.openxmlformats.org/drawingml/2006/diagram" xmlns:r="http://schemas.openxmlformats.org/officeDocument/2006/relationships" r:dm="rId55" r:lo="rId56" r:qs="rId57" r:cs="rId58"/>
          </a:graphicData>
        </a:graphic>
      </p:graphicFrame>
      <p:pic>
        <p:nvPicPr>
          <p:cNvPr id="4" name="Звук 3">
            <a:hlinkClick r:id="" action="ppaction://media"/>
            <a:extLst>
              <a:ext uri="{FF2B5EF4-FFF2-40B4-BE49-F238E27FC236}">
                <a16:creationId xmlns:a16="http://schemas.microsoft.com/office/drawing/2014/main" id="{6CA28F93-5A42-42AC-A30A-FE19FC39EE1B}"/>
              </a:ext>
            </a:extLst>
          </p:cNvPr>
          <p:cNvPicPr>
            <a:picLocks noChangeAspect="1"/>
          </p:cNvPicPr>
          <p:nvPr>
            <a:audioFile r:link="rId3"/>
            <p:extLst>
              <p:ext uri="{DAA4B4D4-6D71-4841-9C94-3DE7FCFB9230}">
                <p14:media xmlns:p14="http://schemas.microsoft.com/office/powerpoint/2010/main" r:embed="rId2"/>
              </p:ext>
            </p:extLst>
          </p:nvPr>
        </p:nvPicPr>
        <p:blipFill>
          <a:blip r:embed="rId60"/>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1881986122"/>
      </p:ext>
    </p:extLst>
  </p:cSld>
  <p:clrMapOvr>
    <a:masterClrMapping/>
  </p:clrMapOvr>
  <mc:AlternateContent xmlns:mc="http://schemas.openxmlformats.org/markup-compatibility/2006" xmlns:p14="http://schemas.microsoft.com/office/powerpoint/2010/main">
    <mc:Choice Requires="p14">
      <p:transition spd="slow" p14:dur="2000" advTm="80653"/>
    </mc:Choice>
    <mc:Fallback xmlns="">
      <p:transition spd="slow" advTm="8065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1000"/>
                                        <p:tgtEl>
                                          <p:spTgt spid="32"/>
                                        </p:tgtEl>
                                      </p:cBhvr>
                                    </p:animEffect>
                                    <p:anim calcmode="lin" valueType="num">
                                      <p:cBhvr>
                                        <p:cTn id="12" dur="1000" fill="hold"/>
                                        <p:tgtEl>
                                          <p:spTgt spid="32"/>
                                        </p:tgtEl>
                                        <p:attrNameLst>
                                          <p:attrName>ppt_x</p:attrName>
                                        </p:attrNameLst>
                                      </p:cBhvr>
                                      <p:tavLst>
                                        <p:tav tm="0">
                                          <p:val>
                                            <p:strVal val="#ppt_x"/>
                                          </p:val>
                                        </p:tav>
                                        <p:tav tm="100000">
                                          <p:val>
                                            <p:strVal val="#ppt_x"/>
                                          </p:val>
                                        </p:tav>
                                      </p:tavLst>
                                    </p:anim>
                                    <p:anim calcmode="lin" valueType="num">
                                      <p:cBhvr>
                                        <p:cTn id="1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up)">
                                      <p:cBhvr>
                                        <p:cTn id="25" dur="1500"/>
                                        <p:tgtEl>
                                          <p:spTgt spid="35"/>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000"/>
                                        <p:tgtEl>
                                          <p:spTgt spid="25"/>
                                        </p:tgtEl>
                                      </p:cBhvr>
                                    </p:animEffect>
                                    <p:anim calcmode="lin" valueType="num">
                                      <p:cBhvr>
                                        <p:cTn id="31" dur="1000" fill="hold"/>
                                        <p:tgtEl>
                                          <p:spTgt spid="25"/>
                                        </p:tgtEl>
                                        <p:attrNameLst>
                                          <p:attrName>ppt_x</p:attrName>
                                        </p:attrNameLst>
                                      </p:cBhvr>
                                      <p:tavLst>
                                        <p:tav tm="0">
                                          <p:val>
                                            <p:strVal val="#ppt_x"/>
                                          </p:val>
                                        </p:tav>
                                        <p:tav tm="100000">
                                          <p:val>
                                            <p:strVal val="#ppt_x"/>
                                          </p:val>
                                        </p:tav>
                                      </p:tavLst>
                                    </p:anim>
                                    <p:anim calcmode="lin" valueType="num">
                                      <p:cBhvr>
                                        <p:cTn id="3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barn(inVertical)">
                                      <p:cBhvr>
                                        <p:cTn id="37" dur="1500"/>
                                        <p:tgtEl>
                                          <p:spTgt spid="38"/>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1000"/>
                                        <p:tgtEl>
                                          <p:spTgt spid="26"/>
                                        </p:tgtEl>
                                      </p:cBhvr>
                                    </p:animEffect>
                                    <p:anim calcmode="lin" valueType="num">
                                      <p:cBhvr>
                                        <p:cTn id="43" dur="1000" fill="hold"/>
                                        <p:tgtEl>
                                          <p:spTgt spid="26"/>
                                        </p:tgtEl>
                                        <p:attrNameLst>
                                          <p:attrName>ppt_x</p:attrName>
                                        </p:attrNameLst>
                                      </p:cBhvr>
                                      <p:tavLst>
                                        <p:tav tm="0">
                                          <p:val>
                                            <p:strVal val="#ppt_x"/>
                                          </p:val>
                                        </p:tav>
                                        <p:tav tm="100000">
                                          <p:val>
                                            <p:strVal val="#ppt_x"/>
                                          </p:val>
                                        </p:tav>
                                      </p:tavLst>
                                    </p:anim>
                                    <p:anim calcmode="lin" valueType="num">
                                      <p:cBhvr>
                                        <p:cTn id="4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1" presetClass="entr" presetSubtype="1" fill="hold" grpId="0" nodeType="click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heel(1)">
                                      <p:cBhvr>
                                        <p:cTn id="49" dur="2000"/>
                                        <p:tgtEl>
                                          <p:spTgt spid="41"/>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1000"/>
                                        <p:tgtEl>
                                          <p:spTgt spid="21"/>
                                        </p:tgtEl>
                                      </p:cBhvr>
                                    </p:animEffect>
                                    <p:anim calcmode="lin" valueType="num">
                                      <p:cBhvr>
                                        <p:cTn id="55" dur="1000" fill="hold"/>
                                        <p:tgtEl>
                                          <p:spTgt spid="21"/>
                                        </p:tgtEl>
                                        <p:attrNameLst>
                                          <p:attrName>ppt_x</p:attrName>
                                        </p:attrNameLst>
                                      </p:cBhvr>
                                      <p:tavLst>
                                        <p:tav tm="0">
                                          <p:val>
                                            <p:strVal val="#ppt_x"/>
                                          </p:val>
                                        </p:tav>
                                        <p:tav tm="100000">
                                          <p:val>
                                            <p:strVal val="#ppt_x"/>
                                          </p:val>
                                        </p:tav>
                                      </p:tavLst>
                                    </p:anim>
                                    <p:anim calcmode="lin" valueType="num">
                                      <p:cBhvr>
                                        <p:cTn id="5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6" presetClass="entr" presetSubtype="32"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circle(out)">
                                      <p:cBhvr>
                                        <p:cTn id="61" dur="2000"/>
                                        <p:tgtEl>
                                          <p:spTgt spid="22"/>
                                        </p:tgtEl>
                                      </p:cBhvr>
                                    </p:animEffect>
                                  </p:childTnLst>
                                </p:cTn>
                              </p:par>
                            </p:childTnLst>
                          </p:cTn>
                        </p:par>
                      </p:childTnLst>
                    </p:cTn>
                  </p:par>
                  <p:par>
                    <p:cTn id="62" fill="hold">
                      <p:stCondLst>
                        <p:cond delay="indefinite"/>
                      </p:stCondLst>
                      <p:childTnLst>
                        <p:par>
                          <p:cTn id="63" fill="hold">
                            <p:stCondLst>
                              <p:cond delay="0"/>
                            </p:stCondLst>
                            <p:childTnLst>
                              <p:par>
                                <p:cTn id="64" presetID="6" presetClass="entr" presetSubtype="32" fill="hold" grpId="0" nodeType="clickEffect">
                                  <p:stCondLst>
                                    <p:cond delay="0"/>
                                  </p:stCondLst>
                                  <p:childTnLst>
                                    <p:set>
                                      <p:cBhvr>
                                        <p:cTn id="65" dur="1" fill="hold">
                                          <p:stCondLst>
                                            <p:cond delay="0"/>
                                          </p:stCondLst>
                                        </p:cTn>
                                        <p:tgtEl>
                                          <p:spTgt spid="44"/>
                                        </p:tgtEl>
                                        <p:attrNameLst>
                                          <p:attrName>style.visibility</p:attrName>
                                        </p:attrNameLst>
                                      </p:cBhvr>
                                      <p:to>
                                        <p:strVal val="visible"/>
                                      </p:to>
                                    </p:set>
                                    <p:animEffect transition="in" filter="circle(out)">
                                      <p:cBhvr>
                                        <p:cTn id="66"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7" fill="hold" display="0">
                  <p:stCondLst>
                    <p:cond delay="indefinite"/>
                  </p:stCondLst>
                  <p:endCondLst>
                    <p:cond evt="onStopAudio" delay="0">
                      <p:tgtEl>
                        <p:sldTgt/>
                      </p:tgtEl>
                    </p:cond>
                  </p:endCondLst>
                </p:cTn>
                <p:tgtEl>
                  <p:spTgt spid="4"/>
                </p:tgtEl>
              </p:cMediaNode>
            </p:audio>
          </p:childTnLst>
        </p:cTn>
      </p:par>
    </p:tnLst>
    <p:bldLst>
      <p:bldGraphic spid="25" grpId="0">
        <p:bldAsOne/>
      </p:bldGraphic>
      <p:bldGraphic spid="24" grpId="0">
        <p:bldAsOne/>
      </p:bldGraphic>
      <p:bldGraphic spid="26" grpId="0">
        <p:bldAsOne/>
      </p:bldGraphic>
      <p:bldGraphic spid="21" grpId="0">
        <p:bldAsOne/>
      </p:bldGraphic>
      <p:bldGraphic spid="22" grpId="0">
        <p:bldAsOne/>
      </p:bldGraphic>
      <p:bldGraphic spid="32" grpId="0">
        <p:bldAsOne/>
      </p:bldGraphic>
      <p:bldGraphic spid="35" grpId="0">
        <p:bldAsOne/>
      </p:bldGraphic>
      <p:bldGraphic spid="38" grpId="0">
        <p:bldAsOne/>
      </p:bldGraphic>
      <p:bldGraphic spid="41" grpId="0">
        <p:bldAsOne/>
      </p:bldGraphic>
      <p:bldGraphic spid="44"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a:extLst>
              <a:ext uri="{FF2B5EF4-FFF2-40B4-BE49-F238E27FC236}">
                <a16:creationId xmlns:a16="http://schemas.microsoft.com/office/drawing/2014/main" id="{8D4A6D02-6A76-4E51-A904-6FE31BE71C41}"/>
              </a:ext>
            </a:extLst>
          </p:cNvPr>
          <p:cNvSpPr>
            <a:spLocks noGrp="1"/>
          </p:cNvSpPr>
          <p:nvPr>
            <p:ph type="title"/>
          </p:nvPr>
        </p:nvSpPr>
        <p:spPr>
          <a:xfrm>
            <a:off x="3164077" y="230820"/>
            <a:ext cx="8714246" cy="6303146"/>
          </a:xfrm>
        </p:spPr>
        <p:txBody>
          <a:bodyPr>
            <a:normAutofit fontScale="90000"/>
          </a:bodyPr>
          <a:lstStyle/>
          <a:p>
            <a:pPr lvl="0" algn="just">
              <a:lnSpc>
                <a:spcPct val="107000"/>
              </a:lnSpc>
              <a:spcBef>
                <a:spcPts val="0"/>
              </a:spcBef>
              <a:spcAft>
                <a:spcPts val="800"/>
              </a:spcAft>
              <a:defRPr/>
            </a:pPr>
            <a:br>
              <a:rPr lang="en-US" sz="3200" b="1" dirty="0">
                <a:solidFill>
                  <a:srgbClr val="FF0000"/>
                </a:solidFill>
              </a:rPr>
            </a:br>
            <a:br>
              <a:rPr lang="en-US" sz="3200" b="1" dirty="0">
                <a:solidFill>
                  <a:srgbClr val="FF0000"/>
                </a:solidFill>
              </a:rPr>
            </a:br>
            <a:br>
              <a:rPr lang="en-US" sz="3200" b="1" dirty="0">
                <a:solidFill>
                  <a:srgbClr val="FF0000"/>
                </a:solidFill>
              </a:rPr>
            </a:br>
            <a:br>
              <a:rPr lang="en-US" sz="3200" b="1" dirty="0">
                <a:solidFill>
                  <a:srgbClr val="FF0000"/>
                </a:solidFill>
              </a:rPr>
            </a:br>
            <a:br>
              <a:rPr lang="en-US" sz="3200" b="1" dirty="0">
                <a:solidFill>
                  <a:srgbClr val="FF0000"/>
                </a:solidFill>
              </a:rPr>
            </a:br>
            <a:br>
              <a:rPr lang="en-US" sz="3200" b="1" dirty="0">
                <a:solidFill>
                  <a:srgbClr val="FF0000"/>
                </a:solidFill>
              </a:rPr>
            </a:br>
            <a:r>
              <a:rPr lang="en-US" sz="3200" b="1" dirty="0">
                <a:solidFill>
                  <a:srgbClr val="FF0000"/>
                </a:solidFill>
                <a:effectLst>
                  <a:outerShdw blurRad="38100" dist="38100" dir="2700000" algn="tl">
                    <a:srgbClr val="000000">
                      <a:alpha val="43137"/>
                    </a:srgbClr>
                  </a:outerShdw>
                </a:effectLst>
              </a:rPr>
              <a:t>VII.HOMETASK:</a:t>
            </a:r>
            <a:br>
              <a:rPr lang="ru-RU" sz="3200" b="1" dirty="0">
                <a:solidFill>
                  <a:srgbClr val="FF0000"/>
                </a:solidFill>
                <a:effectLst>
                  <a:outerShdw blurRad="38100" dist="38100" dir="2700000" algn="tl">
                    <a:srgbClr val="000000">
                      <a:alpha val="43137"/>
                    </a:srgbClr>
                  </a:outerShdw>
                </a:effectLst>
              </a:rPr>
            </a:br>
            <a:br>
              <a:rPr lang="en-US" sz="3200" b="1" dirty="0">
                <a:solidFill>
                  <a:srgbClr val="FF0000"/>
                </a:solidFill>
                <a:effectLst>
                  <a:outerShdw blurRad="38100" dist="38100" dir="2700000" algn="tl">
                    <a:srgbClr val="000000">
                      <a:alpha val="43137"/>
                    </a:srgbClr>
                  </a:outerShdw>
                </a:effectLst>
              </a:rPr>
            </a:br>
            <a:r>
              <a:rPr lang="en-US" sz="3200" b="1" dirty="0">
                <a:solidFill>
                  <a:srgbClr val="002060"/>
                </a:solidFill>
                <a:effectLst>
                  <a:outerShdw blurRad="38100" dist="38100" dir="2700000" algn="tl">
                    <a:srgbClr val="000000">
                      <a:alpha val="43137"/>
                    </a:srgbClr>
                  </a:outerShdw>
                </a:effectLst>
              </a:rPr>
              <a:t>write and tell about</a:t>
            </a:r>
            <a:r>
              <a:rPr kumimoji="0" lang="en-US" sz="3200" b="1" i="0" u="none" strike="noStrike" kern="1200" cap="all" spc="0" normalizeH="0" baseline="0" noProof="0" dirty="0">
                <a:ln w="3175" cmpd="sng">
                  <a:noFill/>
                </a:ln>
                <a:solidFill>
                  <a:srgbClr val="FF0000"/>
                </a:solidFill>
                <a:effectLst>
                  <a:outerShdw blurRad="38100" dist="38100" dir="2700000" algn="tl">
                    <a:srgbClr val="000000">
                      <a:alpha val="43137"/>
                    </a:srgbClr>
                  </a:outerShdw>
                </a:effectLst>
                <a:uLnTx/>
                <a:uFillTx/>
                <a:latin typeface="Helvetica" panose="020B0604020202020204" pitchFamily="34" charset="0"/>
                <a:ea typeface="Times New Roman" panose="02020603050405020304" pitchFamily="18" charset="0"/>
                <a:cs typeface="Times New Roman" panose="02020603050405020304" pitchFamily="18" charset="0"/>
              </a:rPr>
              <a:t> The </a:t>
            </a:r>
            <a:r>
              <a:rPr kumimoji="0" lang="en-US" sz="3200" b="1" i="0" u="none" strike="noStrike" kern="1200" cap="all" spc="0" normalizeH="0" baseline="0" noProof="0" dirty="0" err="1">
                <a:ln w="3175" cmpd="sng">
                  <a:noFill/>
                </a:ln>
                <a:solidFill>
                  <a:srgbClr val="FF0000"/>
                </a:solidFill>
                <a:effectLst>
                  <a:outerShdw blurRad="38100" dist="38100" dir="2700000" algn="tl">
                    <a:srgbClr val="000000">
                      <a:alpha val="43137"/>
                    </a:srgbClr>
                  </a:outerShdw>
                </a:effectLst>
                <a:uLnTx/>
                <a:uFillTx/>
                <a:latin typeface="Helvetica" panose="020B0604020202020204" pitchFamily="34" charset="0"/>
                <a:ea typeface="Times New Roman" panose="02020603050405020304" pitchFamily="18" charset="0"/>
                <a:cs typeface="Times New Roman" panose="02020603050405020304" pitchFamily="18" charset="0"/>
              </a:rPr>
              <a:t>coatS</a:t>
            </a:r>
            <a:r>
              <a:rPr kumimoji="0" lang="en-US" sz="3200" b="1" i="0" u="none" strike="noStrike" kern="1200" cap="all" spc="0" normalizeH="0" baseline="0" noProof="0" dirty="0">
                <a:ln w="3175" cmpd="sng">
                  <a:noFill/>
                </a:ln>
                <a:solidFill>
                  <a:srgbClr val="FF0000"/>
                </a:solidFill>
                <a:effectLst>
                  <a:outerShdw blurRad="38100" dist="38100" dir="2700000" algn="tl">
                    <a:srgbClr val="000000">
                      <a:alpha val="43137"/>
                    </a:srgbClr>
                  </a:outerShdw>
                </a:effectLst>
                <a:uLnTx/>
                <a:uFillTx/>
                <a:latin typeface="Helvetica" panose="020B0604020202020204" pitchFamily="34" charset="0"/>
                <a:ea typeface="Times New Roman" panose="02020603050405020304" pitchFamily="18" charset="0"/>
                <a:cs typeface="Times New Roman" panose="02020603050405020304" pitchFamily="18" charset="0"/>
              </a:rPr>
              <a:t> of arms</a:t>
            </a:r>
            <a:r>
              <a:rPr lang="en-US" sz="3200" b="1" dirty="0">
                <a:solidFill>
                  <a:srgbClr val="002060"/>
                </a:solidFill>
                <a:effectLst>
                  <a:outerShdw blurRad="38100" dist="38100" dir="2700000" algn="tl">
                    <a:srgbClr val="000000">
                      <a:alpha val="43137"/>
                    </a:srgbClr>
                  </a:outerShdw>
                </a:effectLst>
              </a:rPr>
              <a:t> </a:t>
            </a:r>
            <a:br>
              <a:rPr lang="ru-RU" sz="3200" b="1" dirty="0">
                <a:solidFill>
                  <a:srgbClr val="002060"/>
                </a:solidFill>
                <a:effectLst>
                  <a:outerShdw blurRad="38100" dist="38100" dir="2700000" algn="tl">
                    <a:srgbClr val="000000">
                      <a:alpha val="43137"/>
                    </a:srgbClr>
                  </a:outerShdw>
                </a:effectLst>
              </a:rPr>
            </a:br>
            <a:r>
              <a:rPr lang="en-US" sz="3200" b="1" dirty="0">
                <a:solidFill>
                  <a:srgbClr val="002060"/>
                </a:solidFill>
                <a:effectLst>
                  <a:outerShdw blurRad="38100" dist="38100" dir="2700000" algn="tl">
                    <a:srgbClr val="000000">
                      <a:alpha val="43137"/>
                    </a:srgbClr>
                  </a:outerShdw>
                </a:effectLst>
              </a:rPr>
              <a:t> of Russia, the </a:t>
            </a:r>
            <a:r>
              <a:rPr lang="en-US" sz="3200" b="1" dirty="0" err="1">
                <a:solidFill>
                  <a:srgbClr val="002060"/>
                </a:solidFill>
                <a:effectLst>
                  <a:outerShdw blurRad="38100" dist="38100" dir="2700000" algn="tl">
                    <a:srgbClr val="000000">
                      <a:alpha val="43137"/>
                    </a:srgbClr>
                  </a:outerShdw>
                </a:effectLst>
              </a:rPr>
              <a:t>uk</a:t>
            </a:r>
            <a:r>
              <a:rPr lang="en-US" sz="3200" b="1" dirty="0">
                <a:solidFill>
                  <a:srgbClr val="002060"/>
                </a:solidFill>
                <a:effectLst>
                  <a:outerShdw blurRad="38100" dist="38100" dir="2700000" algn="tl">
                    <a:srgbClr val="000000">
                      <a:alpha val="43137"/>
                    </a:srgbClr>
                  </a:outerShdw>
                </a:effectLst>
              </a:rPr>
              <a:t>, the </a:t>
            </a:r>
            <a:r>
              <a:rPr lang="en-US" sz="3200" b="1" dirty="0" err="1">
                <a:solidFill>
                  <a:srgbClr val="002060"/>
                </a:solidFill>
                <a:effectLst>
                  <a:outerShdw blurRad="38100" dist="38100" dir="2700000" algn="tl">
                    <a:srgbClr val="000000">
                      <a:alpha val="43137"/>
                    </a:srgbClr>
                  </a:outerShdw>
                </a:effectLst>
              </a:rPr>
              <a:t>usa</a:t>
            </a:r>
            <a:r>
              <a:rPr lang="en-US" sz="3200" b="1" dirty="0">
                <a:solidFill>
                  <a:srgbClr val="002060"/>
                </a:solidFill>
                <a:effectLst>
                  <a:outerShdw blurRad="38100" dist="38100" dir="2700000" algn="tl">
                    <a:srgbClr val="000000">
                      <a:alpha val="43137"/>
                    </a:srgbClr>
                  </a:outerShdw>
                </a:effectLst>
              </a:rPr>
              <a:t> using the passive voice</a:t>
            </a:r>
            <a:r>
              <a:rPr lang="ru-RU" sz="3200" b="1" dirty="0">
                <a:solidFill>
                  <a:srgbClr val="002060"/>
                </a:solidFill>
                <a:effectLst>
                  <a:outerShdw blurRad="38100" dist="38100" dir="2700000" algn="tl">
                    <a:srgbClr val="000000">
                      <a:alpha val="43137"/>
                    </a:srgbClr>
                  </a:outerShdw>
                </a:effectLst>
              </a:rPr>
              <a:t>.</a:t>
            </a:r>
            <a:br>
              <a:rPr lang="en-US" sz="3200" b="1" dirty="0">
                <a:solidFill>
                  <a:srgbClr val="002060"/>
                </a:solidFill>
                <a:effectLst>
                  <a:outerShdw blurRad="38100" dist="38100" dir="2700000" algn="tl">
                    <a:srgbClr val="000000">
                      <a:alpha val="43137"/>
                    </a:srgbClr>
                  </a:outerShdw>
                </a:effectLst>
              </a:rPr>
            </a:br>
            <a:br>
              <a:rPr lang="en-US" sz="3200" b="1" dirty="0">
                <a:solidFill>
                  <a:srgbClr val="002060"/>
                </a:solidFill>
                <a:effectLst>
                  <a:outerShdw blurRad="38100" dist="38100" dir="2700000" algn="tl">
                    <a:srgbClr val="000000">
                      <a:alpha val="43137"/>
                    </a:srgbClr>
                  </a:outerShdw>
                </a:effectLst>
              </a:rPr>
            </a:br>
            <a:r>
              <a:rPr kumimoji="0" lang="en-US" sz="2700" b="1" i="0" u="none" strike="noStrike" kern="1200" cap="all" spc="0" normalizeH="0" baseline="0" noProof="0" dirty="0">
                <a:ln w="3175" cmpd="sng">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The coat of arms </a:t>
            </a:r>
            <a:r>
              <a:rPr kumimoji="0" lang="en-US" sz="2700" b="1" i="0" u="none" strike="noStrike" kern="1200" cap="all" spc="0" normalizeH="0" baseline="0" noProof="0" dirty="0">
                <a:ln w="3175" cmpd="sng">
                  <a:noFill/>
                </a:ln>
                <a:solidFill>
                  <a:srgbClr val="00206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sz="2700" b="1" i="0" u="none" strike="noStrike" kern="1200" cap="all" spc="0" normalizeH="0" baseline="0" noProof="0" dirty="0">
                <a:ln w="3175" cmpd="sng">
                  <a:noFill/>
                </a:ln>
                <a:solidFill>
                  <a:srgbClr val="00206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 ГЕРБ</a:t>
            </a:r>
            <a:r>
              <a:rPr kumimoji="0" lang="en-US" sz="2700" b="1" i="0" u="none" strike="noStrike" kern="1200" cap="all" spc="0" normalizeH="0" baseline="0" noProof="0" dirty="0">
                <a:ln w="3175" cmpd="sng">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a:t>
            </a:r>
            <a:br>
              <a:rPr kumimoji="0" lang="ru-RU" sz="2700" b="1" i="0" u="none" strike="noStrike" kern="1200" cap="all" spc="0" normalizeH="0" baseline="0" noProof="0" dirty="0">
                <a:ln w="3175" cmpd="sng">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br>
            <a:r>
              <a:rPr kumimoji="0" lang="en-US" sz="2700" b="1" i="0" u="none" strike="noStrike" kern="1200" cap="all" spc="0" normalizeH="0" baseline="0" noProof="0" dirty="0">
                <a:ln w="3175" cmpd="sng">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lang="en-US" sz="2700" b="1" dirty="0">
                <a:solidFill>
                  <a:srgbClr val="FF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double-headed eagle </a:t>
            </a:r>
            <a:r>
              <a:rPr lang="en-US" sz="2700" b="1"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a:t>
            </a:r>
            <a:r>
              <a:rPr kumimoji="0" lang="ru-RU" sz="2700" b="1" i="0" u="none" strike="noStrike" kern="1200" cap="all" spc="0" normalizeH="0" baseline="0" noProof="0" dirty="0">
                <a:ln w="3175" cmpd="sng">
                  <a:noFill/>
                </a:ln>
                <a:solidFill>
                  <a:srgbClr val="00206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 двуглавый орел</a:t>
            </a:r>
            <a:r>
              <a:rPr kumimoji="0" lang="en-US" sz="2700" b="1" i="0" u="none" strike="noStrike" kern="1200" cap="all" spc="0" normalizeH="0" baseline="0" noProof="0" dirty="0">
                <a:ln w="3175" cmpd="sng">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a:t>
            </a:r>
            <a:br>
              <a:rPr kumimoji="0" lang="ru-RU" sz="2700" b="1" i="0" u="none" strike="noStrike" kern="1200" cap="all" spc="0" normalizeH="0" baseline="0" noProof="0" dirty="0">
                <a:ln w="3175" cmpd="sng">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br>
            <a:r>
              <a:rPr kumimoji="0" lang="en-US" sz="2700" b="1" i="0" u="none" strike="noStrike" kern="1200" cap="all" spc="0" normalizeH="0" baseline="0" noProof="0" dirty="0">
                <a:ln w="3175" cmpd="sng">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shield</a:t>
            </a:r>
            <a:r>
              <a:rPr kumimoji="0" lang="ru-RU" sz="2700" b="1" i="0" u="none" strike="noStrike" kern="1200" cap="all" spc="0" normalizeH="0" baseline="0" noProof="0" dirty="0">
                <a:ln w="3175" cmpd="sng">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ru-RU" sz="2700" b="1" i="0" u="none" strike="noStrike" kern="1200" cap="all" spc="0" normalizeH="0" baseline="0" noProof="0" dirty="0">
                <a:ln w="3175" cmpd="sng">
                  <a:noFill/>
                </a:ln>
                <a:solidFill>
                  <a:srgbClr val="00206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щит</a:t>
            </a:r>
            <a:r>
              <a:rPr kumimoji="0" lang="en-US" sz="2700" b="1" i="0" u="none" strike="noStrike" kern="1200" cap="all" spc="0" normalizeH="0" baseline="0" noProof="0" dirty="0">
                <a:ln w="3175" cmpd="sng">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a:t>
            </a:r>
            <a:br>
              <a:rPr kumimoji="0" lang="ru-RU" sz="2700" b="1" i="0" u="none" strike="noStrike" kern="1200" cap="all" spc="0" normalizeH="0" baseline="0" noProof="0" dirty="0">
                <a:ln w="3175" cmpd="sng">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br>
            <a:r>
              <a:rPr kumimoji="0" lang="en-US" sz="2700" b="1" i="0" u="none" strike="noStrike" kern="1200" cap="all" spc="0" normalizeH="0" baseline="0" noProof="0" dirty="0">
                <a:ln w="3175" cmpd="sng">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bald-headed eagle </a:t>
            </a:r>
            <a:r>
              <a:rPr kumimoji="0" lang="en-US" sz="2700" b="1" i="0" u="none" strike="noStrike" kern="1200" cap="all" spc="0" normalizeH="0" baseline="0" noProof="0" dirty="0">
                <a:ln w="3175" cmpd="sng">
                  <a:noFill/>
                </a:ln>
                <a:solidFill>
                  <a:srgbClr val="00206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ru-RU" sz="2700" b="1" i="0" u="none" strike="noStrike" kern="1200" cap="all" spc="0" normalizeH="0" baseline="0" noProof="0" dirty="0">
                <a:ln w="3175" cmpd="sng">
                  <a:noFill/>
                </a:ln>
                <a:solidFill>
                  <a:srgbClr val="00206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белоголовый </a:t>
            </a:r>
            <a:r>
              <a:rPr lang="ru-RU" sz="2700" b="1"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t>ор</a:t>
            </a:r>
            <a:r>
              <a:rPr kumimoji="0" lang="ru-RU" sz="2700" b="1" i="0" u="none" strike="noStrike" kern="1200" cap="all" spc="0" normalizeH="0" baseline="0" noProof="0" dirty="0">
                <a:ln w="3175" cmpd="sng">
                  <a:noFill/>
                </a:ln>
                <a:solidFill>
                  <a:srgbClr val="00206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ел</a:t>
            </a:r>
            <a:r>
              <a:rPr kumimoji="0" lang="en-US" sz="2700" b="1" i="0" u="none" strike="noStrike" kern="1200" cap="all" spc="0" normalizeH="0" baseline="0" noProof="0" dirty="0">
                <a:ln w="3175" cmpd="sng">
                  <a:noFill/>
                </a:ln>
                <a:solidFill>
                  <a:srgbClr val="00206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a:t>
            </a:r>
            <a:br>
              <a:rPr lang="en-US" sz="2700" b="1" dirty="0">
                <a:solidFill>
                  <a:srgbClr val="00206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Times New Roman" panose="02020603050405020304" pitchFamily="18" charset="0"/>
              </a:rPr>
            </a:br>
            <a:r>
              <a:rPr kumimoji="0" lang="ru-RU" sz="2700" b="1" i="0" u="none" strike="noStrike" kern="1200" cap="all" spc="0" normalizeH="0" baseline="0" noProof="0" dirty="0">
                <a:ln w="3175" cmpd="sng">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700" b="1" i="0" u="none" strike="noStrike" kern="1200" cap="all" spc="0" normalizeH="0" baseline="0" noProof="0" dirty="0">
                <a:ln w="3175" cmpd="sng">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crown </a:t>
            </a:r>
            <a:r>
              <a:rPr kumimoji="0" lang="en-US" sz="2700" b="1" i="0" u="none" strike="noStrike" kern="1200" cap="all" spc="0" normalizeH="0" baseline="0" noProof="0" dirty="0">
                <a:ln w="3175" cmpd="sng">
                  <a:noFill/>
                </a:ln>
                <a:solidFill>
                  <a:srgbClr val="00206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en-US" sz="2700" b="1" i="0" u="none" strike="noStrike" kern="1200" cap="all" spc="0" normalizeH="0" baseline="0" noProof="0" dirty="0">
                <a:ln w="3175" cmpd="sng">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ru-RU" sz="2700" b="1" i="0" u="none" strike="noStrike" kern="1200" cap="all" spc="0" normalizeH="0" baseline="0" noProof="0" dirty="0">
                <a:ln w="3175" cmpd="sng">
                  <a:noFill/>
                </a:ln>
                <a:solidFill>
                  <a:srgbClr val="00206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корона</a:t>
            </a:r>
            <a:r>
              <a:rPr kumimoji="0" lang="en-US" sz="2700" b="1" i="0" u="none" strike="noStrike" kern="1200" cap="all" spc="0" normalizeH="0" baseline="0" noProof="0" dirty="0">
                <a:ln w="3175" cmpd="sng">
                  <a:noFill/>
                </a:ln>
                <a:solidFill>
                  <a:srgbClr val="00206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a:t>
            </a:r>
            <a:br>
              <a:rPr kumimoji="0" lang="ru-RU" sz="2700" b="1" i="0" u="none" strike="noStrike" kern="1200" cap="all" spc="0" normalizeH="0" baseline="0" noProof="0" dirty="0">
                <a:ln w="3175" cmpd="sng">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br>
            <a:r>
              <a:rPr kumimoji="0" lang="en-US" sz="2700" b="1" i="0" u="none" strike="noStrike" kern="1200" cap="all" spc="0" normalizeH="0" baseline="0" noProof="0" dirty="0">
                <a:ln w="3175" cmpd="sng">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unicorn </a:t>
            </a:r>
            <a:r>
              <a:rPr kumimoji="0" lang="en-US" sz="2700" b="1" i="0" u="none" strike="noStrike" kern="1200" cap="all" spc="0" normalizeH="0" baseline="0" noProof="0" dirty="0">
                <a:ln w="3175" cmpd="sng">
                  <a:noFill/>
                </a:ln>
                <a:solidFill>
                  <a:srgbClr val="00206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en-US" sz="2700" b="1" i="0" u="none" strike="noStrike" kern="1200" cap="all" spc="0" normalizeH="0" baseline="0" noProof="0" dirty="0">
                <a:ln w="3175" cmpd="sng">
                  <a:noFill/>
                </a:ln>
                <a:solidFill>
                  <a:srgbClr val="FF000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ru-RU" sz="2700" b="1" i="0" u="none" strike="noStrike" kern="1200" cap="all" spc="0" normalizeH="0" baseline="0" noProof="0" dirty="0">
                <a:ln w="3175" cmpd="sng">
                  <a:noFill/>
                </a:ln>
                <a:solidFill>
                  <a:srgbClr val="00206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единорог</a:t>
            </a:r>
            <a:br>
              <a:rPr kumimoji="0" lang="en-US" sz="2700" b="1" i="0" u="none" strike="noStrike" kern="1200" cap="all" spc="0" normalizeH="0" baseline="0" noProof="0" dirty="0">
                <a:ln w="3175" cmpd="sng">
                  <a:noFill/>
                </a:ln>
                <a:solidFill>
                  <a:srgbClr val="00206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br>
            <a:br>
              <a:rPr kumimoji="0" lang="en-US" sz="2700" b="1" i="0" u="none" strike="noStrike" kern="1200" cap="all" spc="0" normalizeH="0" baseline="0" noProof="0" dirty="0">
                <a:ln w="3175" cmpd="sng">
                  <a:noFill/>
                </a:ln>
                <a:solidFill>
                  <a:srgbClr val="002060"/>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br>
            <a:br>
              <a:rPr kumimoji="0" lang="en-US" sz="2700" b="1" i="0" u="none" strike="noStrike" kern="1200" cap="all" spc="0" normalizeH="0" baseline="0" noProof="0" dirty="0">
                <a:ln w="3175" cmpd="sng">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br>
            <a:br>
              <a:rPr lang="en-US" sz="2700" b="1" dirty="0">
                <a:solidFill>
                  <a:srgbClr val="002060"/>
                </a:solidFill>
              </a:rPr>
            </a:br>
            <a:br>
              <a:rPr lang="ru-RU" sz="3200" b="1" dirty="0">
                <a:solidFill>
                  <a:srgbClr val="002060"/>
                </a:solidFill>
              </a:rPr>
            </a:br>
            <a:br>
              <a:rPr lang="ru-RU" sz="3200" b="1" dirty="0">
                <a:solidFill>
                  <a:srgbClr val="002060"/>
                </a:solidFill>
              </a:rPr>
            </a:br>
            <a:br>
              <a:rPr lang="ru-RU" sz="3200" b="1" dirty="0">
                <a:solidFill>
                  <a:srgbClr val="002060"/>
                </a:solidFill>
              </a:rPr>
            </a:br>
            <a:br>
              <a:rPr lang="en-US" sz="3200" b="1" dirty="0">
                <a:solidFill>
                  <a:srgbClr val="FF0000"/>
                </a:solidFill>
              </a:rPr>
            </a:br>
            <a:br>
              <a:rPr lang="en-US" sz="3200" b="1" dirty="0">
                <a:solidFill>
                  <a:srgbClr val="FF0000"/>
                </a:solidFill>
              </a:rPr>
            </a:br>
            <a:endParaRPr lang="ru-RU" sz="3200" b="1" dirty="0">
              <a:solidFill>
                <a:srgbClr val="FF0000"/>
              </a:solidFill>
            </a:endParaRPr>
          </a:p>
        </p:txBody>
      </p:sp>
      <p:pic>
        <p:nvPicPr>
          <p:cNvPr id="4" name="Объект 3">
            <a:extLst>
              <a:ext uri="{FF2B5EF4-FFF2-40B4-BE49-F238E27FC236}">
                <a16:creationId xmlns:a16="http://schemas.microsoft.com/office/drawing/2014/main" id="{718F2A38-D5D0-4517-B2C1-867DD4B60936}"/>
              </a:ext>
            </a:extLst>
          </p:cNvPr>
          <p:cNvPicPr>
            <a:picLocks noGrp="1" noChangeAspect="1"/>
          </p:cNvPicPr>
          <p:nvPr>
            <p:ph idx="4294967295"/>
          </p:nvPr>
        </p:nvPicPr>
        <p:blipFill>
          <a:blip r:embed="rId5"/>
          <a:stretch>
            <a:fillRect/>
          </a:stretch>
        </p:blipFill>
        <p:spPr>
          <a:xfrm>
            <a:off x="313677" y="3039154"/>
            <a:ext cx="2644775" cy="1712912"/>
          </a:xfrm>
          <a:prstGeom prst="rect">
            <a:avLst/>
          </a:prstGeom>
        </p:spPr>
      </p:pic>
      <p:pic>
        <p:nvPicPr>
          <p:cNvPr id="5" name="Рисунок 4">
            <a:extLst>
              <a:ext uri="{FF2B5EF4-FFF2-40B4-BE49-F238E27FC236}">
                <a16:creationId xmlns:a16="http://schemas.microsoft.com/office/drawing/2014/main" id="{783C98E1-899D-4002-8FDB-B80E0157F94D}"/>
              </a:ext>
            </a:extLst>
          </p:cNvPr>
          <p:cNvPicPr>
            <a:picLocks noChangeAspect="1"/>
          </p:cNvPicPr>
          <p:nvPr/>
        </p:nvPicPr>
        <p:blipFill>
          <a:blip r:embed="rId6"/>
          <a:stretch>
            <a:fillRect/>
          </a:stretch>
        </p:blipFill>
        <p:spPr>
          <a:xfrm>
            <a:off x="393577" y="5043383"/>
            <a:ext cx="2645893" cy="1652159"/>
          </a:xfrm>
          <a:prstGeom prst="rect">
            <a:avLst/>
          </a:prstGeom>
        </p:spPr>
      </p:pic>
      <p:pic>
        <p:nvPicPr>
          <p:cNvPr id="6" name="Рисунок 5">
            <a:extLst>
              <a:ext uri="{FF2B5EF4-FFF2-40B4-BE49-F238E27FC236}">
                <a16:creationId xmlns:a16="http://schemas.microsoft.com/office/drawing/2014/main" id="{059C949F-3FDF-437F-BAFB-FA52BBFA417F}"/>
              </a:ext>
            </a:extLst>
          </p:cNvPr>
          <p:cNvPicPr>
            <a:picLocks noChangeAspect="1"/>
          </p:cNvPicPr>
          <p:nvPr/>
        </p:nvPicPr>
        <p:blipFill>
          <a:blip r:embed="rId7"/>
          <a:stretch>
            <a:fillRect/>
          </a:stretch>
        </p:blipFill>
        <p:spPr>
          <a:xfrm>
            <a:off x="313677" y="1207215"/>
            <a:ext cx="2645893" cy="1712913"/>
          </a:xfrm>
          <a:prstGeom prst="rect">
            <a:avLst/>
          </a:prstGeom>
        </p:spPr>
      </p:pic>
      <p:pic>
        <p:nvPicPr>
          <p:cNvPr id="8" name="Звук 7">
            <a:hlinkClick r:id="" action="ppaction://media"/>
            <a:extLst>
              <a:ext uri="{FF2B5EF4-FFF2-40B4-BE49-F238E27FC236}">
                <a16:creationId xmlns:a16="http://schemas.microsoft.com/office/drawing/2014/main" id="{56C79A40-BA6E-4695-BFFE-63F648EF616B}"/>
              </a:ext>
            </a:extLst>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1943457278"/>
      </p:ext>
    </p:extLst>
  </p:cSld>
  <p:clrMapOvr>
    <a:masterClrMapping/>
  </p:clrMapOvr>
  <mc:AlternateContent xmlns:mc="http://schemas.openxmlformats.org/markup-compatibility/2006" xmlns:p14="http://schemas.microsoft.com/office/powerpoint/2010/main">
    <mc:Choice Requires="p14">
      <p:transition spd="slow" p14:dur="2000" advTm="46031"/>
    </mc:Choice>
    <mc:Fallback xmlns="">
      <p:transition spd="slow" advTm="460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20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2" fill="hold" display="0">
                  <p:stCondLst>
                    <p:cond delay="indefinite"/>
                  </p:stCondLst>
                  <p:endCondLst>
                    <p:cond evt="onStopAudio" delay="0">
                      <p:tgtEl>
                        <p:sldTgt/>
                      </p:tgtEl>
                    </p:cond>
                  </p:endCondLst>
                </p:cTn>
                <p:tgtEl>
                  <p:spTgt spid="8"/>
                </p:tgtEl>
              </p:cMediaNode>
            </p:audio>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C2FCDCB4-BFE8-4FCE-B2FF-DF605A032C09}"/>
              </a:ext>
            </a:extLst>
          </p:cNvPr>
          <p:cNvSpPr>
            <a:spLocks noGrp="1"/>
          </p:cNvSpPr>
          <p:nvPr>
            <p:ph idx="4294967295"/>
          </p:nvPr>
        </p:nvSpPr>
        <p:spPr>
          <a:xfrm>
            <a:off x="796926" y="319087"/>
            <a:ext cx="10735168" cy="6037325"/>
          </a:xfrm>
        </p:spPr>
        <p:txBody>
          <a:bodyPr>
            <a:normAutofit fontScale="47500" lnSpcReduction="20000"/>
          </a:bodyPr>
          <a:lstStyle/>
          <a:p>
            <a:pPr marL="0" indent="0">
              <a:buNone/>
            </a:pPr>
            <a:r>
              <a:rPr lang="en-US" sz="1600" dirty="0">
                <a:effectLst/>
                <a:latin typeface="Segoe UI Web (West European)"/>
              </a:rPr>
              <a:t> </a:t>
            </a:r>
          </a:p>
          <a:p>
            <a:pPr marL="0" indent="0">
              <a:buNone/>
            </a:pPr>
            <a:endParaRPr lang="en-US" sz="1600" b="1" dirty="0">
              <a:solidFill>
                <a:srgbClr val="002060"/>
              </a:solidFill>
              <a:latin typeface="Segoe UI Web (West European)"/>
            </a:endParaRPr>
          </a:p>
          <a:p>
            <a:pPr marL="0" indent="0">
              <a:buNone/>
            </a:pPr>
            <a:r>
              <a:rPr lang="en-US" sz="6700" b="1" dirty="0">
                <a:solidFill>
                  <a:srgbClr val="002060"/>
                </a:solidFill>
                <a:effectLst/>
                <a:latin typeface="Segoe UI Web (West European)"/>
              </a:rPr>
              <a:t>SOURCES:</a:t>
            </a:r>
          </a:p>
          <a:p>
            <a:pPr marL="0" indent="0">
              <a:buNone/>
            </a:pPr>
            <a:endParaRPr lang="ru-RU" sz="2800" b="1" dirty="0">
              <a:solidFill>
                <a:srgbClr val="002060"/>
              </a:solidFill>
              <a:effectLst/>
              <a:latin typeface="Segoe UI Web (West European)"/>
            </a:endParaRPr>
          </a:p>
          <a:p>
            <a:pPr marL="514350" marR="0" lvl="0" indent="-514350" algn="l" defTabSz="457200" rtl="0" eaLnBrk="1" fontAlgn="auto" latinLnBrk="0" hangingPunct="1">
              <a:lnSpc>
                <a:spcPct val="100000"/>
              </a:lnSpc>
              <a:spcBef>
                <a:spcPct val="20000"/>
              </a:spcBef>
              <a:spcAft>
                <a:spcPts val="600"/>
              </a:spcAft>
              <a:buClr>
                <a:prstClr val="white"/>
              </a:buClr>
              <a:buSzPct val="80000"/>
              <a:buFont typeface="+mj-lt"/>
              <a:buAutoNum type="arabicPeriod"/>
              <a:tabLst/>
              <a:defRPr/>
            </a:pPr>
            <a:r>
              <a:rPr kumimoji="0" lang="en-US" sz="45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hlinkClick r:id="rId4">
                  <a:extLst>
                    <a:ext uri="{A12FA001-AC4F-418D-AE19-62706E023703}">
                      <ahyp:hlinkClr xmlns:ahyp="http://schemas.microsoft.com/office/drawing/2018/hyperlinkcolor" val="tx"/>
                    </a:ext>
                  </a:extLst>
                </a:hlinkClick>
              </a:rPr>
              <a:t>https://englandlearn.com/words/krasivye-tsitaty-na-anglijskom</a:t>
            </a:r>
            <a:endParaRPr kumimoji="0" lang="en-US" sz="45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a:p>
            <a:pPr marL="514350" marR="0" lvl="0" indent="-514350" algn="l" defTabSz="457200" rtl="0" eaLnBrk="1" fontAlgn="auto" latinLnBrk="0" hangingPunct="1">
              <a:lnSpc>
                <a:spcPct val="100000"/>
              </a:lnSpc>
              <a:spcBef>
                <a:spcPct val="20000"/>
              </a:spcBef>
              <a:spcAft>
                <a:spcPts val="600"/>
              </a:spcAft>
              <a:buClr>
                <a:prstClr val="white"/>
              </a:buClr>
              <a:buSzPct val="80000"/>
              <a:buFont typeface="+mj-lt"/>
              <a:buAutoNum type="arabicPeriod"/>
              <a:tabLst/>
              <a:defRPr/>
            </a:pPr>
            <a:r>
              <a:rPr kumimoji="0" lang="en-US" sz="45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https://eng4school.ru/</a:t>
            </a:r>
          </a:p>
          <a:p>
            <a:pPr marL="514350" marR="0" lvl="0" indent="-514350" algn="l" defTabSz="457200" rtl="0" eaLnBrk="1" fontAlgn="auto" latinLnBrk="0" hangingPunct="1">
              <a:lnSpc>
                <a:spcPct val="100000"/>
              </a:lnSpc>
              <a:spcBef>
                <a:spcPct val="20000"/>
              </a:spcBef>
              <a:spcAft>
                <a:spcPts val="600"/>
              </a:spcAft>
              <a:buClr>
                <a:prstClr val="white"/>
              </a:buClr>
              <a:buSzPct val="80000"/>
              <a:buFont typeface="+mj-lt"/>
              <a:buAutoNum type="arabicPeriod"/>
              <a:tabLst/>
              <a:defRPr/>
            </a:pPr>
            <a:r>
              <a:rPr kumimoji="0" lang="en-US" sz="45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hlinkClick r:id="rId5">
                  <a:extLst>
                    <a:ext uri="{A12FA001-AC4F-418D-AE19-62706E023703}">
                      <ahyp:hlinkClr xmlns:ahyp="http://schemas.microsoft.com/office/drawing/2018/hyperlinkcolor" val="tx"/>
                    </a:ext>
                  </a:extLst>
                </a:hlinkClick>
              </a:rPr>
              <a:t>https://licey.net/free/5-angliiskii_yazyk/14-stranovedcheskii_spravochnik_topiki_temy_o_velikobritanii_na_angliiskom_yazyke.html</a:t>
            </a:r>
            <a:endParaRPr kumimoji="0" lang="en-US" sz="45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a:p>
            <a:pPr marL="514350" marR="0" lvl="0" indent="-514350" algn="l" defTabSz="457200" rtl="0" eaLnBrk="1" fontAlgn="auto" latinLnBrk="0" hangingPunct="1">
              <a:lnSpc>
                <a:spcPct val="100000"/>
              </a:lnSpc>
              <a:spcBef>
                <a:spcPct val="20000"/>
              </a:spcBef>
              <a:spcAft>
                <a:spcPts val="600"/>
              </a:spcAft>
              <a:buClr>
                <a:prstClr val="white"/>
              </a:buClr>
              <a:buSzPct val="80000"/>
              <a:buFont typeface="+mj-lt"/>
              <a:buAutoNum type="arabicPeriod"/>
              <a:tabLst/>
              <a:defRPr/>
            </a:pPr>
            <a:r>
              <a:rPr kumimoji="0" lang="en-US" sz="45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https://rosuchebnik.ru/kompleks/enjoy-english/audio/uchebnik9/</a:t>
            </a:r>
          </a:p>
          <a:p>
            <a:pPr marL="514350" marR="0" lvl="0" indent="-514350" algn="l" defTabSz="457200" rtl="0" eaLnBrk="1" fontAlgn="auto" latinLnBrk="0" hangingPunct="1">
              <a:lnSpc>
                <a:spcPct val="100000"/>
              </a:lnSpc>
              <a:spcBef>
                <a:spcPct val="20000"/>
              </a:spcBef>
              <a:spcAft>
                <a:spcPts val="600"/>
              </a:spcAft>
              <a:buClr>
                <a:prstClr val="white"/>
              </a:buClr>
              <a:buSzPct val="80000"/>
              <a:buFont typeface="+mj-lt"/>
              <a:buAutoNum type="arabicPeriod"/>
              <a:tabLst/>
              <a:defRPr/>
            </a:pPr>
            <a:r>
              <a:rPr kumimoji="0" lang="en-US" sz="45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http://uchebnik-tetrad.com/</a:t>
            </a:r>
            <a:endParaRPr kumimoji="0" lang="ru-RU" sz="45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a:p>
            <a:pPr marL="514350" marR="0" lvl="0" indent="-514350" algn="l" defTabSz="457200" rtl="0" eaLnBrk="1" fontAlgn="auto" latinLnBrk="0" hangingPunct="1">
              <a:lnSpc>
                <a:spcPct val="100000"/>
              </a:lnSpc>
              <a:spcBef>
                <a:spcPct val="20000"/>
              </a:spcBef>
              <a:spcAft>
                <a:spcPts val="600"/>
              </a:spcAft>
              <a:buClr>
                <a:prstClr val="white"/>
              </a:buClr>
              <a:buSzPct val="80000"/>
              <a:buFont typeface="+mj-lt"/>
              <a:buAutoNum type="arabicPeriod"/>
              <a:tabLst/>
              <a:defRPr/>
            </a:pPr>
            <a:r>
              <a:rPr kumimoji="0" lang="en-US" sz="4500" b="1" i="0" u="sng"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hlinkClick r:id="rId6">
                  <a:extLst>
                    <a:ext uri="{A12FA001-AC4F-418D-AE19-62706E023703}">
                      <ahyp:hlinkClr xmlns:ahyp="http://schemas.microsoft.com/office/drawing/2018/hyperlinkcolor" val="tx"/>
                    </a:ext>
                  </a:extLst>
                </a:hlinkClick>
              </a:rPr>
              <a:t>https://quote-citation.com/en/general/6579</a:t>
            </a:r>
            <a:endParaRPr kumimoji="0" lang="ru-RU" sz="4500" b="1" i="0" u="sng"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a:p>
            <a:pPr marL="514350" marR="0" lvl="0" indent="-514350" algn="l" defTabSz="457200" rtl="0" eaLnBrk="1" fontAlgn="auto" latinLnBrk="0" hangingPunct="1">
              <a:lnSpc>
                <a:spcPct val="100000"/>
              </a:lnSpc>
              <a:spcBef>
                <a:spcPct val="20000"/>
              </a:spcBef>
              <a:spcAft>
                <a:spcPts val="600"/>
              </a:spcAft>
              <a:buClr>
                <a:prstClr val="white"/>
              </a:buClr>
              <a:buSzPct val="80000"/>
              <a:buFont typeface="+mj-lt"/>
              <a:buAutoNum type="arabicPeriod"/>
              <a:tabLst/>
              <a:defRPr/>
            </a:pPr>
            <a:r>
              <a:rPr kumimoji="0" lang="en-US" sz="4500" b="1" i="0" u="sng"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https://www.youtube.com/watch?v=hNw4g7r_WSw</a:t>
            </a:r>
          </a:p>
          <a:p>
            <a:pPr marL="514350" marR="0" lvl="0" indent="-514350" algn="l" defTabSz="457200" rtl="0" eaLnBrk="1" fontAlgn="auto" latinLnBrk="0" hangingPunct="1">
              <a:lnSpc>
                <a:spcPct val="100000"/>
              </a:lnSpc>
              <a:spcBef>
                <a:spcPct val="20000"/>
              </a:spcBef>
              <a:spcAft>
                <a:spcPts val="600"/>
              </a:spcAft>
              <a:buClr>
                <a:prstClr val="white"/>
              </a:buClr>
              <a:buSzPct val="80000"/>
              <a:buFont typeface="+mj-lt"/>
              <a:buAutoNum type="arabicPeriod"/>
              <a:tabLst/>
              <a:defRPr/>
            </a:pPr>
            <a:r>
              <a:rPr kumimoji="0" lang="en-US" sz="4500" b="1" i="0" u="sng"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https://www.youtube.com/watch?v=SNx8B_oE8IY</a:t>
            </a:r>
          </a:p>
          <a:p>
            <a:pPr marL="514350" marR="0" lvl="0" indent="-514350" algn="l" defTabSz="457200" rtl="0" eaLnBrk="1" fontAlgn="auto" latinLnBrk="0" hangingPunct="1">
              <a:lnSpc>
                <a:spcPct val="100000"/>
              </a:lnSpc>
              <a:spcBef>
                <a:spcPct val="20000"/>
              </a:spcBef>
              <a:spcAft>
                <a:spcPts val="600"/>
              </a:spcAft>
              <a:buClr>
                <a:prstClr val="white"/>
              </a:buClr>
              <a:buSzPct val="80000"/>
              <a:buFont typeface="+mj-lt"/>
              <a:buAutoNum type="arabicPeriod"/>
              <a:tabLst/>
              <a:defRPr/>
            </a:pPr>
            <a:r>
              <a:rPr kumimoji="0" lang="en-US" sz="4500" b="1" i="0" u="sng"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https://www.youtube.com/watch?v=bC_Pa-7Nitc</a:t>
            </a:r>
          </a:p>
          <a:p>
            <a:pPr marL="514350" marR="0" lvl="0" indent="-514350" algn="l" defTabSz="457200" rtl="0" eaLnBrk="1" fontAlgn="auto" latinLnBrk="0" hangingPunct="1">
              <a:lnSpc>
                <a:spcPct val="100000"/>
              </a:lnSpc>
              <a:spcBef>
                <a:spcPct val="20000"/>
              </a:spcBef>
              <a:spcAft>
                <a:spcPts val="600"/>
              </a:spcAft>
              <a:buClr>
                <a:prstClr val="white"/>
              </a:buClr>
              <a:buSzPct val="80000"/>
              <a:buFont typeface="+mj-lt"/>
              <a:buAutoNum type="arabicPeriod"/>
              <a:tabLst/>
              <a:defRPr/>
            </a:pPr>
            <a:endParaRPr kumimoji="0" lang="ru-RU" sz="4500" b="1" i="0" u="sng"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a:p>
            <a:pPr marL="514350" marR="0" lvl="0" indent="-514350" algn="l" defTabSz="457200" rtl="0" eaLnBrk="1" fontAlgn="auto" latinLnBrk="0" hangingPunct="1">
              <a:lnSpc>
                <a:spcPct val="100000"/>
              </a:lnSpc>
              <a:spcBef>
                <a:spcPct val="20000"/>
              </a:spcBef>
              <a:spcAft>
                <a:spcPts val="600"/>
              </a:spcAft>
              <a:buClr>
                <a:prstClr val="white"/>
              </a:buClr>
              <a:buSzPct val="80000"/>
              <a:buFont typeface="+mj-lt"/>
              <a:buAutoNum type="arabicPeriod"/>
              <a:tabLst/>
              <a:defRPr/>
            </a:pPr>
            <a:endParaRPr kumimoji="0" lang="en-US" sz="3300" b="1" i="0" u="sng"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p:txBody>
      </p:sp>
      <p:pic>
        <p:nvPicPr>
          <p:cNvPr id="5" name="Звук 4">
            <a:hlinkClick r:id="" action="ppaction://media"/>
            <a:extLst>
              <a:ext uri="{FF2B5EF4-FFF2-40B4-BE49-F238E27FC236}">
                <a16:creationId xmlns:a16="http://schemas.microsoft.com/office/drawing/2014/main" id="{00FDF872-E345-45DB-983D-854BC537CDE2}"/>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3595667538"/>
      </p:ext>
    </p:extLst>
  </p:cSld>
  <p:clrMapOvr>
    <a:masterClrMapping/>
  </p:clrMapOvr>
  <mc:AlternateContent xmlns:mc="http://schemas.openxmlformats.org/markup-compatibility/2006" xmlns:p14="http://schemas.microsoft.com/office/powerpoint/2010/main">
    <mc:Choice Requires="p14">
      <p:transition spd="slow" p14:dur="2000" advTm="4212"/>
    </mc:Choice>
    <mc:Fallback xmlns="">
      <p:transition spd="slow" advTm="42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A703528-76D2-446B-A95C-19B00BD87C15}"/>
              </a:ext>
            </a:extLst>
          </p:cNvPr>
          <p:cNvSpPr>
            <a:spLocks noGrp="1"/>
          </p:cNvSpPr>
          <p:nvPr>
            <p:ph type="title"/>
          </p:nvPr>
        </p:nvSpPr>
        <p:spPr>
          <a:xfrm>
            <a:off x="1260629" y="426128"/>
            <a:ext cx="9268287" cy="5568271"/>
          </a:xfrm>
        </p:spPr>
        <p:txBody>
          <a:bodyPr>
            <a:normAutofit/>
          </a:bodyPr>
          <a:lstStyle/>
          <a:p>
            <a:r>
              <a:rPr kumimoji="0" lang="en-US" sz="4400" b="1" i="0" u="none" strike="noStrike" kern="1200" cap="all" spc="0" normalizeH="0" baseline="0" noProof="0" dirty="0">
                <a:ln w="3175" cmpd="sng">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Thank you for YOUR TIME. </a:t>
            </a:r>
            <a:br>
              <a:rPr kumimoji="0" lang="ru-RU" sz="4400" b="0" i="0" u="none" strike="noStrike" kern="1200" cap="all" spc="0" normalizeH="0" baseline="0" noProof="0" dirty="0">
                <a:ln w="3175" cmpd="sng">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br>
            <a:br>
              <a:rPr kumimoji="0" lang="ru-RU" sz="4400" b="1" i="0" u="none" strike="noStrike" kern="1200" cap="none" spc="0" normalizeH="0" baseline="0" noProof="0" dirty="0">
                <a:ln>
                  <a:noFill/>
                </a:ln>
                <a:solidFill>
                  <a:prstClr val="white"/>
                </a:solidFill>
                <a:effectLst/>
                <a:uLnTx/>
                <a:uFillTx/>
                <a:latin typeface="Times New Roman" panose="02020603050405020304" pitchFamily="18" charset="0"/>
                <a:ea typeface="Calibri" panose="020F0502020204030204" pitchFamily="34" charset="0"/>
                <a:cs typeface="Times New Roman" panose="02020603050405020304" pitchFamily="18" charset="0"/>
              </a:rPr>
            </a:br>
            <a:endParaRPr lang="ru-RU" sz="4400" dirty="0"/>
          </a:p>
        </p:txBody>
      </p:sp>
      <p:pic>
        <p:nvPicPr>
          <p:cNvPr id="5" name="Звук 4">
            <a:hlinkClick r:id="" action="ppaction://media"/>
            <a:extLst>
              <a:ext uri="{FF2B5EF4-FFF2-40B4-BE49-F238E27FC236}">
                <a16:creationId xmlns:a16="http://schemas.microsoft.com/office/drawing/2014/main" id="{94C6A480-2E9D-4AF9-A9D5-BEFB9A5619E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488738" y="6154738"/>
            <a:ext cx="487362" cy="487362"/>
          </a:xfrm>
          <a:prstGeom prst="rect">
            <a:avLst/>
          </a:prstGeom>
        </p:spPr>
      </p:pic>
    </p:spTree>
    <p:extLst>
      <p:ext uri="{BB962C8B-B14F-4D97-AF65-F5344CB8AC3E}">
        <p14:creationId xmlns:p14="http://schemas.microsoft.com/office/powerpoint/2010/main" val="316595951"/>
      </p:ext>
    </p:extLst>
  </p:cSld>
  <p:clrMapOvr>
    <a:masterClrMapping/>
  </p:clrMapOvr>
  <mc:AlternateContent xmlns:mc="http://schemas.openxmlformats.org/markup-compatibility/2006" xmlns:p14="http://schemas.microsoft.com/office/powerpoint/2010/main">
    <mc:Choice Requires="p14">
      <p:transition spd="slow" p14:dur="2000" advTm="4630"/>
    </mc:Choice>
    <mc:Fallback xmlns="">
      <p:transition spd="slow" advTm="46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4FACFF-706E-4009-895F-ADBC01C226E8}"/>
              </a:ext>
            </a:extLst>
          </p:cNvPr>
          <p:cNvSpPr>
            <a:spLocks noGrp="1"/>
          </p:cNvSpPr>
          <p:nvPr>
            <p:ph type="title"/>
          </p:nvPr>
        </p:nvSpPr>
        <p:spPr>
          <a:xfrm>
            <a:off x="621438" y="193802"/>
            <a:ext cx="11380172" cy="681766"/>
          </a:xfrm>
        </p:spPr>
        <p:txBody>
          <a:bodyPr>
            <a:noAutofit/>
          </a:bodyPr>
          <a:lstStyle/>
          <a:p>
            <a:r>
              <a:rPr lang="en-US" sz="2800" b="1" dirty="0">
                <a:solidFill>
                  <a:srgbClr val="FF0000"/>
                </a:solidFill>
              </a:rPr>
              <a:t>I have been chosen three countries for the discussion of </a:t>
            </a:r>
            <a:br>
              <a:rPr lang="en-US" sz="2800" b="1" dirty="0">
                <a:solidFill>
                  <a:srgbClr val="FF0000"/>
                </a:solidFill>
              </a:rPr>
            </a:br>
            <a:r>
              <a:rPr lang="en-US" sz="2800" b="1" dirty="0">
                <a:solidFill>
                  <a:srgbClr val="FF0000"/>
                </a:solidFill>
              </a:rPr>
              <a:t>                                       our lesson</a:t>
            </a:r>
            <a:endParaRPr lang="ru-RU" sz="2800" b="1" dirty="0">
              <a:solidFill>
                <a:srgbClr val="FF0000"/>
              </a:solidFill>
            </a:endParaRPr>
          </a:p>
        </p:txBody>
      </p:sp>
      <p:pic>
        <p:nvPicPr>
          <p:cNvPr id="6" name="Russia">
            <a:hlinkClick r:id="" action="ppaction://media"/>
            <a:extLst>
              <a:ext uri="{FF2B5EF4-FFF2-40B4-BE49-F238E27FC236}">
                <a16:creationId xmlns:a16="http://schemas.microsoft.com/office/drawing/2014/main" id="{EABEB873-781F-484D-AE6E-6CA54B249AE6}"/>
              </a:ext>
            </a:extLst>
          </p:cNvPr>
          <p:cNvPicPr>
            <a:picLocks noChangeAspect="1"/>
          </p:cNvPicPr>
          <p:nvPr>
            <a:videoFile r:link="rId3"/>
            <p:extLst>
              <p:ext uri="{DAA4B4D4-6D71-4841-9C94-3DE7FCFB9230}">
                <p14:media xmlns:p14="http://schemas.microsoft.com/office/powerpoint/2010/main" r:embed="rId2"/>
              </p:ext>
            </p:extLst>
          </p:nvPr>
        </p:nvPicPr>
        <p:blipFill>
          <a:blip r:embed="rId9"/>
          <a:stretch>
            <a:fillRect/>
          </a:stretch>
        </p:blipFill>
        <p:spPr>
          <a:xfrm>
            <a:off x="1354037" y="918446"/>
            <a:ext cx="8992108" cy="5200414"/>
          </a:xfrm>
          <a:prstGeom prst="rect">
            <a:avLst/>
          </a:prstGeom>
        </p:spPr>
      </p:pic>
      <p:pic>
        <p:nvPicPr>
          <p:cNvPr id="12" name="UK">
            <a:hlinkClick r:id="" action="ppaction://media"/>
            <a:extLst>
              <a:ext uri="{FF2B5EF4-FFF2-40B4-BE49-F238E27FC236}">
                <a16:creationId xmlns:a16="http://schemas.microsoft.com/office/drawing/2014/main" id="{B2495156-A76D-4A96-8912-C1449DD9EE46}"/>
              </a:ext>
            </a:extLst>
          </p:cNvPr>
          <p:cNvPicPr>
            <a:picLocks noChangeAspect="1"/>
          </p:cNvPicPr>
          <p:nvPr>
            <a:videoFile r:link="rId5"/>
            <p:extLst>
              <p:ext uri="{DAA4B4D4-6D71-4841-9C94-3DE7FCFB9230}">
                <p14:media xmlns:p14="http://schemas.microsoft.com/office/powerpoint/2010/main" r:embed="rId4"/>
              </p:ext>
            </p:extLst>
          </p:nvPr>
        </p:nvPicPr>
        <p:blipFill>
          <a:blip r:embed="rId10"/>
          <a:stretch>
            <a:fillRect/>
          </a:stretch>
        </p:blipFill>
        <p:spPr>
          <a:xfrm>
            <a:off x="1354037" y="918446"/>
            <a:ext cx="9483926" cy="5541596"/>
          </a:xfrm>
          <a:prstGeom prst="rect">
            <a:avLst/>
          </a:prstGeom>
        </p:spPr>
      </p:pic>
      <p:pic>
        <p:nvPicPr>
          <p:cNvPr id="13" name="USA">
            <a:hlinkClick r:id="" action="ppaction://media"/>
            <a:extLst>
              <a:ext uri="{FF2B5EF4-FFF2-40B4-BE49-F238E27FC236}">
                <a16:creationId xmlns:a16="http://schemas.microsoft.com/office/drawing/2014/main" id="{F9BFAD61-82A3-4A66-BCF9-F43260301EC8}"/>
              </a:ext>
            </a:extLst>
          </p:cNvPr>
          <p:cNvPicPr>
            <a:picLocks noChangeAspect="1"/>
          </p:cNvPicPr>
          <p:nvPr>
            <a:videoFile r:link="rId7"/>
            <p:extLst>
              <p:ext uri="{DAA4B4D4-6D71-4841-9C94-3DE7FCFB9230}">
                <p14:media xmlns:p14="http://schemas.microsoft.com/office/powerpoint/2010/main" r:embed="rId6"/>
              </p:ext>
            </p:extLst>
          </p:nvPr>
        </p:nvPicPr>
        <p:blipFill>
          <a:blip r:embed="rId11"/>
          <a:stretch>
            <a:fillRect/>
          </a:stretch>
        </p:blipFill>
        <p:spPr>
          <a:xfrm>
            <a:off x="1354037" y="918446"/>
            <a:ext cx="9483926" cy="5200414"/>
          </a:xfrm>
          <a:prstGeom prst="rect">
            <a:avLst/>
          </a:prstGeom>
        </p:spPr>
      </p:pic>
    </p:spTree>
    <p:custDataLst>
      <p:tags r:id="rId1"/>
    </p:custDataLst>
    <p:extLst>
      <p:ext uri="{BB962C8B-B14F-4D97-AF65-F5344CB8AC3E}">
        <p14:creationId xmlns:p14="http://schemas.microsoft.com/office/powerpoint/2010/main" val="3017665890"/>
      </p:ext>
    </p:extLst>
  </p:cSld>
  <p:clrMapOvr>
    <a:masterClrMapping/>
  </p:clrMapOvr>
  <mc:AlternateContent xmlns:mc="http://schemas.openxmlformats.org/markup-compatibility/2006" xmlns:p14="http://schemas.microsoft.com/office/powerpoint/2010/main">
    <mc:Choice Requires="p14">
      <p:transition spd="slow" p14:dur="2000" advTm="91450"/>
    </mc:Choice>
    <mc:Fallback xmlns="">
      <p:transition spd="slow" advTm="9145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37228" fill="hold"/>
                                        <p:tgtEl>
                                          <p:spTgt spid="6"/>
                                        </p:tgtEl>
                                      </p:cBhvr>
                                    </p:cmd>
                                  </p:childTnLst>
                                </p:cTn>
                              </p:par>
                            </p:childTnLst>
                          </p:cTn>
                        </p:par>
                        <p:par>
                          <p:cTn id="12" fill="hold">
                            <p:stCondLst>
                              <p:cond delay="37728"/>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38228"/>
                            </p:stCondLst>
                            <p:childTnLst>
                              <p:par>
                                <p:cTn id="17" presetID="1" presetClass="mediacall" presetSubtype="0" fill="hold" nodeType="afterEffect">
                                  <p:stCondLst>
                                    <p:cond delay="0"/>
                                  </p:stCondLst>
                                  <p:childTnLst>
                                    <p:cmd type="call" cmd="playFrom(0.0)">
                                      <p:cBhvr>
                                        <p:cTn id="18" dur="31085" fill="hold"/>
                                        <p:tgtEl>
                                          <p:spTgt spid="12"/>
                                        </p:tgtEl>
                                      </p:cBhvr>
                                    </p:cmd>
                                  </p:childTnLst>
                                </p:cTn>
                              </p:par>
                            </p:childTnLst>
                          </p:cTn>
                        </p:par>
                        <p:par>
                          <p:cTn id="19" fill="hold">
                            <p:stCondLst>
                              <p:cond delay="69313"/>
                            </p:stCondLst>
                            <p:childTnLst>
                              <p:par>
                                <p:cTn id="20" presetID="21" presetClass="entr" presetSubtype="1"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2000"/>
                                        <p:tgtEl>
                                          <p:spTgt spid="13"/>
                                        </p:tgtEl>
                                      </p:cBhvr>
                                    </p:animEffect>
                                  </p:childTnLst>
                                </p:cTn>
                              </p:par>
                            </p:childTnLst>
                          </p:cTn>
                        </p:par>
                        <p:par>
                          <p:cTn id="23" fill="hold">
                            <p:stCondLst>
                              <p:cond delay="71313"/>
                            </p:stCondLst>
                            <p:childTnLst>
                              <p:par>
                                <p:cTn id="24" presetID="1" presetClass="mediacall" presetSubtype="0" fill="hold" nodeType="afterEffect">
                                  <p:stCondLst>
                                    <p:cond delay="0"/>
                                  </p:stCondLst>
                                  <p:childTnLst>
                                    <p:cmd type="call" cmd="playFrom(0.0)">
                                      <p:cBhvr>
                                        <p:cTn id="25" dur="12253"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6" fill="hold" display="0">
                  <p:stCondLst>
                    <p:cond delay="indefinite"/>
                  </p:stCondLst>
                </p:cTn>
                <p:tgtEl>
                  <p:spTgt spid="6"/>
                </p:tgtEl>
              </p:cMediaNode>
            </p:video>
            <p:video>
              <p:cMediaNode vol="80000">
                <p:cTn id="27" fill="hold" display="0">
                  <p:stCondLst>
                    <p:cond delay="indefinite"/>
                  </p:stCondLst>
                </p:cTn>
                <p:tgtEl>
                  <p:spTgt spid="12"/>
                </p:tgtEl>
              </p:cMediaNode>
            </p:video>
            <p:video>
              <p:cMediaNode vol="80000">
                <p:cTn id="28" fill="hold" display="0">
                  <p:stCondLst>
                    <p:cond delay="indefinite"/>
                  </p:stCondLst>
                </p:cTn>
                <p:tgtEl>
                  <p:spTgt spid="13"/>
                </p:tgtEl>
              </p:cMediaNode>
            </p:video>
          </p:childTnLst>
        </p:cTn>
      </p:par>
    </p:tnLst>
  </p:timing>
  <p:extLst>
    <p:ext uri="{E180D4A7-C9FB-4DFB-919C-405C955672EB}">
      <p14:showEvtLst xmlns:p14="http://schemas.microsoft.com/office/powerpoint/2010/main">
        <p14:playEvt time="6867" objId="6"/>
        <p14:stopEvt time="44179" objId="6"/>
        <p14:playEvt time="44595" objId="12"/>
        <p14:stopEvt time="75682" objId="12"/>
        <p14:playEvt time="77690" objId="13"/>
        <p14:stopEvt time="89954" objId="13"/>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8089FDD-FFD9-42F7-B7E6-7A4D64C2551D}"/>
              </a:ext>
            </a:extLst>
          </p:cNvPr>
          <p:cNvSpPr>
            <a:spLocks noGrp="1"/>
          </p:cNvSpPr>
          <p:nvPr>
            <p:ph type="title" idx="4294967295"/>
          </p:nvPr>
        </p:nvSpPr>
        <p:spPr>
          <a:xfrm>
            <a:off x="0" y="4487863"/>
            <a:ext cx="8534400" cy="1506537"/>
          </a:xfrm>
        </p:spPr>
        <p:txBody>
          <a:bodyPr>
            <a:normAutofit/>
          </a:bodyPr>
          <a:lstStyle/>
          <a:p>
            <a:br>
              <a:rPr lang="en-US" sz="1800" dirty="0"/>
            </a:br>
            <a:br>
              <a:rPr lang="en-US" sz="1800" dirty="0"/>
            </a:br>
            <a:endParaRPr lang="ru-RU" sz="1800" dirty="0"/>
          </a:p>
        </p:txBody>
      </p:sp>
      <p:sp>
        <p:nvSpPr>
          <p:cNvPr id="3" name="Подзаголовок 2">
            <a:extLst>
              <a:ext uri="{FF2B5EF4-FFF2-40B4-BE49-F238E27FC236}">
                <a16:creationId xmlns:a16="http://schemas.microsoft.com/office/drawing/2014/main" id="{6183DE34-CA1D-4301-A87B-30AB03514EC5}"/>
              </a:ext>
            </a:extLst>
          </p:cNvPr>
          <p:cNvSpPr>
            <a:spLocks noGrp="1"/>
          </p:cNvSpPr>
          <p:nvPr>
            <p:ph type="body" idx="4294967295"/>
          </p:nvPr>
        </p:nvSpPr>
        <p:spPr>
          <a:xfrm>
            <a:off x="6010184" y="462455"/>
            <a:ext cx="5761402" cy="1208689"/>
          </a:xfrm>
        </p:spPr>
        <p:txBody>
          <a:bodyPr>
            <a:noAutofit/>
          </a:bodyPr>
          <a:lstStyle/>
          <a:p>
            <a:pPr marL="0" indent="0">
              <a:buNone/>
            </a:pPr>
            <a:r>
              <a:rPr lang="en-US" sz="3200" b="1" dirty="0">
                <a:solidFill>
                  <a:srgbClr val="002060"/>
                </a:solidFill>
                <a:effectLst>
                  <a:outerShdw blurRad="38100" dist="38100" dir="2700000" algn="tl">
                    <a:srgbClr val="000000">
                      <a:alpha val="43137"/>
                    </a:srgbClr>
                  </a:outerShdw>
                </a:effectLst>
              </a:rPr>
              <a:t>        Do you guess these </a:t>
            </a:r>
            <a:br>
              <a:rPr lang="en-US" sz="3200" b="1" dirty="0">
                <a:solidFill>
                  <a:srgbClr val="002060"/>
                </a:solidFill>
                <a:effectLst>
                  <a:outerShdw blurRad="38100" dist="38100" dir="2700000" algn="tl">
                    <a:srgbClr val="000000">
                      <a:alpha val="43137"/>
                    </a:srgbClr>
                  </a:outerShdw>
                </a:effectLst>
              </a:rPr>
            </a:br>
            <a:r>
              <a:rPr lang="en-US" sz="3200" b="1" dirty="0">
                <a:solidFill>
                  <a:srgbClr val="002060"/>
                </a:solidFill>
                <a:effectLst>
                  <a:outerShdw blurRad="38100" dist="38100" dir="2700000" algn="tl">
                    <a:srgbClr val="000000">
                      <a:alpha val="43137"/>
                    </a:srgbClr>
                  </a:outerShdw>
                </a:effectLst>
              </a:rPr>
              <a:t>                  countries?</a:t>
            </a:r>
          </a:p>
        </p:txBody>
      </p:sp>
      <p:pic>
        <p:nvPicPr>
          <p:cNvPr id="11" name="Звук 10">
            <a:hlinkClick r:id="" action="ppaction://media"/>
            <a:extLst>
              <a:ext uri="{FF2B5EF4-FFF2-40B4-BE49-F238E27FC236}">
                <a16:creationId xmlns:a16="http://schemas.microsoft.com/office/drawing/2014/main" id="{6A396DEC-164B-4DD2-A6B5-9E254E4DEA7B}"/>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88738" y="6154738"/>
            <a:ext cx="487362" cy="487362"/>
          </a:xfrm>
          <a:prstGeom prst="rect">
            <a:avLst/>
          </a:prstGeom>
        </p:spPr>
      </p:pic>
      <p:pic>
        <p:nvPicPr>
          <p:cNvPr id="6" name="Рисунок 5"/>
          <p:cNvPicPr>
            <a:picLocks noChangeAspect="1"/>
          </p:cNvPicPr>
          <p:nvPr/>
        </p:nvPicPr>
        <p:blipFill>
          <a:blip r:embed="rId6"/>
          <a:stretch>
            <a:fillRect/>
          </a:stretch>
        </p:blipFill>
        <p:spPr>
          <a:xfrm>
            <a:off x="6976716" y="1920392"/>
            <a:ext cx="4216193" cy="3681621"/>
          </a:xfrm>
          <a:prstGeom prst="rect">
            <a:avLst/>
          </a:prstGeom>
        </p:spPr>
      </p:pic>
      <p:pic>
        <p:nvPicPr>
          <p:cNvPr id="9" name="Рисунок 8"/>
          <p:cNvPicPr>
            <a:picLocks noChangeAspect="1"/>
          </p:cNvPicPr>
          <p:nvPr/>
        </p:nvPicPr>
        <p:blipFill>
          <a:blip r:embed="rId7"/>
          <a:stretch>
            <a:fillRect/>
          </a:stretch>
        </p:blipFill>
        <p:spPr>
          <a:xfrm>
            <a:off x="982171" y="3325318"/>
            <a:ext cx="5012374" cy="3316782"/>
          </a:xfrm>
          <a:prstGeom prst="rect">
            <a:avLst/>
          </a:prstGeom>
        </p:spPr>
      </p:pic>
      <p:pic>
        <p:nvPicPr>
          <p:cNvPr id="10" name="Рисунок 9"/>
          <p:cNvPicPr>
            <a:picLocks noChangeAspect="1"/>
          </p:cNvPicPr>
          <p:nvPr/>
        </p:nvPicPr>
        <p:blipFill>
          <a:blip r:embed="rId8"/>
          <a:stretch>
            <a:fillRect/>
          </a:stretch>
        </p:blipFill>
        <p:spPr>
          <a:xfrm>
            <a:off x="982171" y="492458"/>
            <a:ext cx="5012374" cy="2711669"/>
          </a:xfrm>
          <a:prstGeom prst="rect">
            <a:avLst/>
          </a:prstGeom>
        </p:spPr>
      </p:pic>
    </p:spTree>
    <p:custDataLst>
      <p:tags r:id="rId1"/>
    </p:custDataLst>
    <p:extLst>
      <p:ext uri="{BB962C8B-B14F-4D97-AF65-F5344CB8AC3E}">
        <p14:creationId xmlns:p14="http://schemas.microsoft.com/office/powerpoint/2010/main" val="145276003"/>
      </p:ext>
    </p:extLst>
  </p:cSld>
  <p:clrMapOvr>
    <a:masterClrMapping/>
  </p:clrMapOvr>
  <mc:AlternateContent xmlns:mc="http://schemas.openxmlformats.org/markup-compatibility/2006" xmlns:p14="http://schemas.microsoft.com/office/powerpoint/2010/main">
    <mc:Choice Requires="p14">
      <p:transition spd="slow" p14:dur="2000" advTm="20907"/>
    </mc:Choice>
    <mc:Fallback xmlns="">
      <p:transition spd="slow" advTm="209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a:extLst>
              <a:ext uri="{FF2B5EF4-FFF2-40B4-BE49-F238E27FC236}">
                <a16:creationId xmlns:a16="http://schemas.microsoft.com/office/drawing/2014/main" id="{C6B27E1B-3192-47C5-AC92-83CA731BA282}"/>
              </a:ext>
            </a:extLst>
          </p:cNvPr>
          <p:cNvSpPr>
            <a:spLocks noGrp="1"/>
          </p:cNvSpPr>
          <p:nvPr>
            <p:ph type="ctrTitle"/>
          </p:nvPr>
        </p:nvSpPr>
        <p:spPr>
          <a:xfrm>
            <a:off x="612559" y="372863"/>
            <a:ext cx="10395752" cy="1784412"/>
          </a:xfrm>
        </p:spPr>
        <p:txBody>
          <a:bodyPr>
            <a:normAutofit/>
          </a:bodyPr>
          <a:lstStyle/>
          <a:p>
            <a:pPr marL="0" marR="0" lvl="0" indent="0" defTabSz="457200" rtl="0" eaLnBrk="1" fontAlgn="auto" latinLnBrk="0" hangingPunct="1">
              <a:lnSpc>
                <a:spcPct val="100000"/>
              </a:lnSpc>
              <a:spcBef>
                <a:spcPct val="20000"/>
              </a:spcBef>
              <a:spcAft>
                <a:spcPts val="600"/>
              </a:spcAft>
              <a:tabLst/>
              <a:defRPr/>
            </a:pPr>
            <a:r>
              <a:rPr kumimoji="0" lang="en-US" sz="2800" b="1" i="0" u="none" strike="noStrike" kern="1200" cap="none" spc="0" normalizeH="0" baseline="0" noProof="0" dirty="0">
                <a:ln>
                  <a:noFill/>
                </a:ln>
                <a:solidFill>
                  <a:srgbClr val="002060"/>
                </a:solidFill>
                <a:effectLst/>
                <a:uLnTx/>
                <a:uFillTx/>
                <a:latin typeface="Century Gothic" panose="020B0502020202020204"/>
                <a:ea typeface="+mn-ea"/>
                <a:cs typeface="+mn-cs"/>
              </a:rPr>
              <a:t>Let’s check the pronunciation of the words connected with</a:t>
            </a:r>
            <a:br>
              <a:rPr kumimoji="0" lang="ru-RU" sz="2800" b="1" i="0" u="none" strike="noStrike" kern="1200" cap="none" spc="0" normalizeH="0" baseline="0" noProof="0" dirty="0">
                <a:ln>
                  <a:noFill/>
                </a:ln>
                <a:solidFill>
                  <a:srgbClr val="002060"/>
                </a:solidFill>
                <a:effectLst/>
                <a:uLnTx/>
                <a:uFillTx/>
                <a:latin typeface="Century Gothic" panose="020B0502020202020204"/>
                <a:ea typeface="+mn-ea"/>
                <a:cs typeface="+mn-cs"/>
              </a:rPr>
            </a:br>
            <a:r>
              <a:rPr kumimoji="0" lang="ru-RU" sz="2800" b="1" i="0" u="none" strike="noStrike" kern="1200" cap="none" spc="0" normalizeH="0" baseline="0" noProof="0" dirty="0">
                <a:ln>
                  <a:noFill/>
                </a:ln>
                <a:solidFill>
                  <a:srgbClr val="002060"/>
                </a:solidFill>
                <a:effectLst/>
                <a:uLnTx/>
                <a:uFillTx/>
                <a:latin typeface="Century Gothic" panose="020B0502020202020204"/>
                <a:ea typeface="+mn-ea"/>
                <a:cs typeface="+mn-cs"/>
              </a:rPr>
              <a:t>                          </a:t>
            </a:r>
            <a:r>
              <a:rPr kumimoji="0" lang="en-US" sz="2800" b="1" i="0" u="none" strike="noStrike" kern="1200" cap="none" spc="0" normalizeH="0" baseline="0" noProof="0" dirty="0">
                <a:ln>
                  <a:noFill/>
                </a:ln>
                <a:solidFill>
                  <a:srgbClr val="002060"/>
                </a:solidFill>
                <a:effectLst/>
                <a:uLnTx/>
                <a:uFillTx/>
                <a:latin typeface="Century Gothic" panose="020B0502020202020204"/>
                <a:ea typeface="+mn-ea"/>
                <a:cs typeface="+mn-cs"/>
              </a:rPr>
              <a:t> </a:t>
            </a:r>
            <a:r>
              <a:rPr kumimoji="0" lang="ru-RU" sz="2800" b="1" i="0" u="none" strike="noStrike" kern="1200" cap="none" spc="0" normalizeH="0" baseline="0" noProof="0" dirty="0">
                <a:ln>
                  <a:noFill/>
                </a:ln>
                <a:solidFill>
                  <a:srgbClr val="002060"/>
                </a:solidFill>
                <a:effectLst/>
                <a:uLnTx/>
                <a:uFillTx/>
                <a:latin typeface="Century Gothic" panose="020B0502020202020204"/>
                <a:ea typeface="+mn-ea"/>
                <a:cs typeface="+mn-cs"/>
              </a:rPr>
              <a:t>          </a:t>
            </a:r>
            <a:r>
              <a:rPr kumimoji="0" lang="en-US" sz="2800" b="1" i="0" u="none" strike="noStrike" kern="1200" cap="none" spc="0" normalizeH="0" baseline="0" noProof="0" dirty="0">
                <a:ln>
                  <a:noFill/>
                </a:ln>
                <a:solidFill>
                  <a:srgbClr val="002060"/>
                </a:solidFill>
                <a:effectLst/>
                <a:uLnTx/>
                <a:uFillTx/>
                <a:latin typeface="Century Gothic" panose="020B0502020202020204"/>
                <a:ea typeface="+mn-ea"/>
                <a:cs typeface="+mn-cs"/>
              </a:rPr>
              <a:t>our </a:t>
            </a:r>
            <a:r>
              <a:rPr lang="en-US" sz="2800" b="1" cap="none" dirty="0" err="1">
                <a:ln>
                  <a:noFill/>
                </a:ln>
                <a:solidFill>
                  <a:srgbClr val="002060"/>
                </a:solidFill>
                <a:latin typeface="Century Gothic" panose="020B0502020202020204"/>
                <a:ea typeface="+mn-ea"/>
                <a:cs typeface="+mn-cs"/>
              </a:rPr>
              <a:t>topoic</a:t>
            </a:r>
            <a:r>
              <a:rPr kumimoji="0" lang="en-US" sz="2800" b="1" i="0" u="none" strike="noStrike" kern="1200" cap="none" spc="0" normalizeH="0" baseline="0" noProof="0" dirty="0">
                <a:ln>
                  <a:noFill/>
                </a:ln>
                <a:solidFill>
                  <a:srgbClr val="002060"/>
                </a:solidFill>
                <a:effectLst/>
                <a:uLnTx/>
                <a:uFillTx/>
                <a:latin typeface="Century Gothic" panose="020B0502020202020204"/>
                <a:ea typeface="+mn-ea"/>
                <a:cs typeface="+mn-cs"/>
              </a:rPr>
              <a:t>!</a:t>
            </a:r>
            <a:br>
              <a:rPr kumimoji="0" lang="ru-RU" sz="2800" b="1" i="0" u="none" strike="noStrike" kern="1200" cap="none" spc="0" normalizeH="0" baseline="0" noProof="0" dirty="0">
                <a:ln>
                  <a:noFill/>
                </a:ln>
                <a:solidFill>
                  <a:srgbClr val="002060"/>
                </a:solidFill>
                <a:effectLst/>
                <a:uLnTx/>
                <a:uFillTx/>
                <a:latin typeface="Century Gothic" panose="020B0502020202020204"/>
                <a:ea typeface="+mn-ea"/>
                <a:cs typeface="+mn-cs"/>
              </a:rPr>
            </a:br>
            <a:endParaRPr lang="ru-RU" dirty="0">
              <a:solidFill>
                <a:srgbClr val="002060"/>
              </a:solidFill>
            </a:endParaRPr>
          </a:p>
        </p:txBody>
      </p:sp>
      <p:sp>
        <p:nvSpPr>
          <p:cNvPr id="8" name="Подзаголовок 7">
            <a:extLst>
              <a:ext uri="{FF2B5EF4-FFF2-40B4-BE49-F238E27FC236}">
                <a16:creationId xmlns:a16="http://schemas.microsoft.com/office/drawing/2014/main" id="{5D729B16-B0DF-41A4-9224-4B9F8B001993}"/>
              </a:ext>
            </a:extLst>
          </p:cNvPr>
          <p:cNvSpPr>
            <a:spLocks noGrp="1"/>
          </p:cNvSpPr>
          <p:nvPr>
            <p:ph type="subTitle" idx="1"/>
          </p:nvPr>
        </p:nvSpPr>
        <p:spPr>
          <a:xfrm>
            <a:off x="684211" y="1553593"/>
            <a:ext cx="11398298" cy="1134744"/>
          </a:xfrm>
        </p:spPr>
        <p:txBody>
          <a:bodyPr>
            <a:normAutofit/>
          </a:bodyPr>
          <a:lstStyle/>
          <a:p>
            <a:pPr marR="0" lvl="0" algn="l" defTabSz="457200" rtl="0" eaLnBrk="1" fontAlgn="auto" latinLnBrk="0" hangingPunct="1">
              <a:lnSpc>
                <a:spcPct val="100000"/>
              </a:lnSpc>
              <a:spcBef>
                <a:spcPct val="20000"/>
              </a:spcBef>
              <a:spcAft>
                <a:spcPts val="600"/>
              </a:spcAft>
              <a:buClr>
                <a:prstClr val="white"/>
              </a:buClr>
              <a:buSzPct val="80000"/>
              <a:tabLst/>
              <a:defRPr/>
            </a:pPr>
            <a:r>
              <a:rPr kumimoji="0" lang="en-US" sz="2400" b="1" i="0" u="none" strike="noStrike" kern="1200" cap="none" spc="0" normalizeH="0" baseline="0" noProof="0" dirty="0">
                <a:ln>
                  <a:noFill/>
                </a:ln>
                <a:solidFill>
                  <a:srgbClr val="FF0000"/>
                </a:solidFill>
                <a:effectLst/>
                <a:uLnTx/>
                <a:uFillTx/>
                <a:latin typeface="Century Gothic" panose="020B0502020202020204"/>
                <a:ea typeface="+mn-ea"/>
                <a:cs typeface="+mn-cs"/>
              </a:rPr>
              <a:t>The Russian Federation, Great Rus</a:t>
            </a:r>
            <a:r>
              <a:rPr kumimoji="0" lang="en-US" sz="2400" b="1" i="0" u="none" strike="noStrike" kern="120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a:t>
            </a:r>
            <a:r>
              <a:rPr kumimoji="0" lang="en-US" sz="2400" b="1" i="0" u="none" strike="noStrike" kern="1200" cap="none" spc="0" normalizeH="0" baseline="0" noProof="0" dirty="0" err="1">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rus</a:t>
            </a: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400" b="1" i="0" u="none" strike="noStrike" kern="1200" cap="none" spc="0" normalizeH="0" baseline="0" noProof="0" dirty="0">
                <a:ln>
                  <a:noFill/>
                </a:ln>
                <a:solidFill>
                  <a:prstClr val="white"/>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endParaRPr kumimoji="0" lang="en-US" sz="2400" b="0" i="0" u="none" strike="noStrike" kern="1200" cap="none" spc="0" normalizeH="0" baseline="0" noProof="0" dirty="0">
              <a:ln>
                <a:noFill/>
              </a:ln>
              <a:solidFill>
                <a:srgbClr val="146194">
                  <a:lumMod val="75000"/>
                </a:srgbClr>
              </a:solidFill>
              <a:effectLst/>
              <a:uLnTx/>
              <a:uFillTx/>
              <a:latin typeface="Times New Roman" panose="02020603050405020304" pitchFamily="18" charset="0"/>
              <a:ea typeface="Calibri" panose="020F0502020204030204" pitchFamily="34" charset="0"/>
              <a:cs typeface="+mn-cs"/>
            </a:endParaRPr>
          </a:p>
          <a:p>
            <a:pPr marR="0" lvl="0" algn="l" defTabSz="457200" rtl="0" eaLnBrk="1" fontAlgn="auto" latinLnBrk="0" hangingPunct="1">
              <a:lnSpc>
                <a:spcPct val="100000"/>
              </a:lnSpc>
              <a:spcBef>
                <a:spcPct val="20000"/>
              </a:spcBef>
              <a:spcAft>
                <a:spcPts val="600"/>
              </a:spcAft>
              <a:buClr>
                <a:prstClr val="white"/>
              </a:buClr>
              <a:buSzPct val="80000"/>
              <a:tabLst/>
              <a:defRPr/>
            </a:pP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Asia </a:t>
            </a:r>
            <a:r>
              <a:rPr kumimoji="0" lang="en-US" sz="2400" b="0" i="1" u="none" strike="noStrike" kern="1200" cap="none" spc="0" normalizeH="0" baseline="0" noProof="0" dirty="0">
                <a:ln>
                  <a:noFill/>
                </a:ln>
                <a:solidFill>
                  <a:prstClr val="white"/>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400" b="1" i="0" u="none" strike="noStrike" kern="1200" cap="none" spc="0" normalizeH="0" baseline="0" noProof="0" dirty="0">
                <a:ln>
                  <a:noFill/>
                </a:ln>
                <a:solidFill>
                  <a:prstClr val="white"/>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a:t>
            </a:r>
            <a:r>
              <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ea typeface="Calibri" panose="020F0502020204030204" pitchFamily="34" charset="0"/>
                <a:cs typeface="Times New Roman" panose="02020603050405020304" pitchFamily="18" charset="0"/>
              </a:rPr>
              <a:t>ˈ</a:t>
            </a:r>
            <a:r>
              <a:rPr kumimoji="0" lang="en-US" sz="2400" b="0" i="0" u="none" strike="noStrike" kern="1200" cap="none" spc="0" normalizeH="0" baseline="0" noProof="0" dirty="0" err="1">
                <a:ln>
                  <a:noFill/>
                </a:ln>
                <a:solidFill>
                  <a:prstClr val="white"/>
                </a:solidFill>
                <a:effectLst/>
                <a:uLnTx/>
                <a:uFillTx/>
                <a:latin typeface="Times New Roman" panose="02020603050405020304" pitchFamily="18" charset="0"/>
                <a:ea typeface="Calibri" panose="020F0502020204030204" pitchFamily="34" charset="0"/>
                <a:cs typeface="Times New Roman" panose="02020603050405020304" pitchFamily="18" charset="0"/>
              </a:rPr>
              <a:t>eɪʒə</a:t>
            </a: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400" b="1" i="0" u="none" strike="noStrike" kern="1200" cap="none" spc="0" normalizeH="0" baseline="0" noProof="0" dirty="0">
                <a:ln>
                  <a:noFill/>
                </a:ln>
                <a:solidFill>
                  <a:prstClr val="white"/>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mn-cs"/>
              </a:rPr>
              <a:t>Eurasia</a:t>
            </a:r>
            <a:r>
              <a:rPr kumimoji="0" lang="en-US" sz="2400" b="0" i="0" u="none" strike="noStrike" kern="1200" cap="none" spc="0" normalizeH="0" baseline="0" noProof="0" dirty="0">
                <a:ln>
                  <a:noFill/>
                </a:ln>
                <a:solidFill>
                  <a:srgbClr val="146194">
                    <a:lumMod val="75000"/>
                  </a:srgbClr>
                </a:solidFill>
                <a:effectLst/>
                <a:uLnTx/>
                <a:uFillTx/>
                <a:latin typeface="Times New Roman" panose="02020603050405020304" pitchFamily="18" charset="0"/>
                <a:ea typeface="+mn-ea"/>
                <a:cs typeface="+mn-cs"/>
              </a:rPr>
              <a:t> </a:t>
            </a: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400" b="1" i="0" u="none" strike="noStrike" kern="1200" cap="none" spc="0" normalizeH="0" baseline="0" noProof="0" dirty="0" err="1">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ju</a:t>
            </a: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 (ə)ˈ</a:t>
            </a:r>
            <a:r>
              <a:rPr kumimoji="0" lang="en-US" sz="2400" b="1" i="0" u="none" strike="noStrike" kern="1200" cap="none" spc="0" normalizeH="0" baseline="0" noProof="0" dirty="0" err="1">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r</a:t>
            </a:r>
            <a:r>
              <a:rPr kumimoji="0" lang="en-US" sz="2400" b="0" i="0" u="none" strike="noStrike" kern="1200" cap="none" spc="0" normalizeH="0" baseline="0" noProof="0" dirty="0" err="1">
                <a:ln>
                  <a:noFill/>
                </a:ln>
                <a:solidFill>
                  <a:prstClr val="white"/>
                </a:solidFill>
                <a:effectLst/>
                <a:uLnTx/>
                <a:uFillTx/>
                <a:latin typeface="Times New Roman" panose="02020603050405020304" pitchFamily="18" charset="0"/>
                <a:ea typeface="Calibri" panose="020F0502020204030204" pitchFamily="34" charset="0"/>
                <a:cs typeface="Times New Roman" panose="02020603050405020304" pitchFamily="18" charset="0"/>
              </a:rPr>
              <a:t>eʒə</a:t>
            </a: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en-US" sz="2400" b="1" i="0" u="none" strike="noStrike" kern="1200" cap="none" spc="0" normalizeH="0" baseline="0" noProof="0" dirty="0">
                <a:ln>
                  <a:noFill/>
                </a:ln>
                <a:solidFill>
                  <a:prstClr val="white"/>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p>
          <a:p>
            <a:pPr marL="285750" marR="0" lvl="0" indent="-285750" algn="l" defTabSz="457200" rtl="0" eaLnBrk="1" fontAlgn="auto" latinLnBrk="0" hangingPunct="1">
              <a:lnSpc>
                <a:spcPct val="100000"/>
              </a:lnSpc>
              <a:spcBef>
                <a:spcPct val="20000"/>
              </a:spcBef>
              <a:spcAft>
                <a:spcPts val="600"/>
              </a:spcAft>
              <a:buClr>
                <a:prstClr val="white"/>
              </a:buClr>
              <a:buSzPct val="80000"/>
              <a:buFont typeface="Wingdings 3" panose="05040102010807070707" pitchFamily="18" charset="2"/>
              <a:buChar char=""/>
              <a:tabLst/>
              <a:defRPr/>
            </a:pPr>
            <a:endParaRPr kumimoji="0" lang="en-US" sz="2400" b="1" i="0" u="none" strike="noStrike" kern="1200" cap="none" spc="0" normalizeH="0" baseline="0" noProof="0" dirty="0">
              <a:ln>
                <a:noFill/>
              </a:ln>
              <a:solidFill>
                <a:prstClr val="white"/>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285750" marR="0" lvl="0" indent="-285750" algn="l" defTabSz="457200" rtl="0" eaLnBrk="1" fontAlgn="auto" latinLnBrk="0" hangingPunct="1">
              <a:lnSpc>
                <a:spcPct val="100000"/>
              </a:lnSpc>
              <a:spcBef>
                <a:spcPct val="20000"/>
              </a:spcBef>
              <a:spcAft>
                <a:spcPts val="600"/>
              </a:spcAft>
              <a:buClr>
                <a:prstClr val="white"/>
              </a:buClr>
              <a:buSzPct val="80000"/>
              <a:buFont typeface="Wingdings 3" panose="05040102010807070707" pitchFamily="18" charset="2"/>
              <a:buChar char=""/>
              <a:tabLst/>
              <a:defRPr/>
            </a:pPr>
            <a:endParaRPr lang="en-US" sz="2400" b="1" dirty="0">
              <a:solidFill>
                <a:prstClr val="white"/>
              </a:solidFill>
              <a:latin typeface="Times New Roman" panose="02020603050405020304" pitchFamily="18" charset="0"/>
              <a:ea typeface="Calibri" panose="020F0502020204030204" pitchFamily="34" charset="0"/>
              <a:cs typeface="Times New Roman" panose="02020603050405020304" pitchFamily="18" charset="0"/>
            </a:endParaRPr>
          </a:p>
          <a:p>
            <a:pPr marL="285750" marR="0" lvl="0" indent="-285750" algn="l" defTabSz="457200" rtl="0" eaLnBrk="1" fontAlgn="auto" latinLnBrk="0" hangingPunct="1">
              <a:lnSpc>
                <a:spcPct val="100000"/>
              </a:lnSpc>
              <a:spcBef>
                <a:spcPct val="20000"/>
              </a:spcBef>
              <a:spcAft>
                <a:spcPts val="600"/>
              </a:spcAft>
              <a:buClr>
                <a:prstClr val="white"/>
              </a:buClr>
              <a:buSzPct val="80000"/>
              <a:buFont typeface="Wingdings 3" panose="05040102010807070707" pitchFamily="18" charset="2"/>
              <a:buChar char=""/>
              <a:tabLst/>
              <a:defRPr/>
            </a:pPr>
            <a:endParaRPr kumimoji="0" lang="en-US" sz="2400" b="1" i="0" u="none" strike="noStrike" kern="1200" cap="none" spc="0" normalizeH="0" baseline="0" noProof="0" dirty="0">
              <a:ln>
                <a:noFill/>
              </a:ln>
              <a:solidFill>
                <a:prstClr val="white"/>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285750" marR="0" lvl="0" indent="-285750" algn="l" defTabSz="457200" rtl="0" eaLnBrk="1" fontAlgn="auto" latinLnBrk="0" hangingPunct="1">
              <a:lnSpc>
                <a:spcPct val="100000"/>
              </a:lnSpc>
              <a:spcBef>
                <a:spcPct val="20000"/>
              </a:spcBef>
              <a:spcAft>
                <a:spcPts val="600"/>
              </a:spcAft>
              <a:buClr>
                <a:prstClr val="white"/>
              </a:buClr>
              <a:buSzPct val="80000"/>
              <a:buFont typeface="Wingdings 3" panose="05040102010807070707" pitchFamily="18" charset="2"/>
              <a:buChar char=""/>
              <a:tabLst/>
              <a:defRPr/>
            </a:pPr>
            <a:endParaRPr kumimoji="0" lang="en-US" sz="2400" b="1" i="0" u="none" strike="noStrike" kern="1200" cap="none" spc="0" normalizeH="0" baseline="0" noProof="0" dirty="0">
              <a:ln>
                <a:noFill/>
              </a:ln>
              <a:solidFill>
                <a:prstClr val="white"/>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457200" rtl="0" eaLnBrk="1" fontAlgn="auto" latinLnBrk="0" hangingPunct="1">
              <a:lnSpc>
                <a:spcPct val="100000"/>
              </a:lnSpc>
              <a:spcBef>
                <a:spcPct val="20000"/>
              </a:spcBef>
              <a:spcAft>
                <a:spcPts val="600"/>
              </a:spcAft>
              <a:buClr>
                <a:prstClr val="white"/>
              </a:buClr>
              <a:buSzPct val="80000"/>
              <a:buFont typeface="Wingdings 3" panose="05040102010807070707" pitchFamily="18" charset="2"/>
              <a:buNone/>
              <a:tabLst/>
              <a:defRPr/>
            </a:pPr>
            <a:endParaRPr kumimoji="0" lang="ru-RU" sz="2400" b="1" i="0" u="none" strike="noStrike" kern="1200" cap="none" spc="0" normalizeH="0" baseline="0" noProof="0" dirty="0">
              <a:ln>
                <a:noFill/>
              </a:ln>
              <a:solidFill>
                <a:srgbClr val="FF0000"/>
              </a:solidFill>
              <a:effectLst/>
              <a:uLnTx/>
              <a:uFillTx/>
              <a:latin typeface="Century Gothic" panose="020B0502020202020204"/>
              <a:ea typeface="+mn-ea"/>
              <a:cs typeface="+mn-cs"/>
            </a:endParaRPr>
          </a:p>
          <a:p>
            <a:endParaRPr lang="ru-RU" dirty="0"/>
          </a:p>
        </p:txBody>
      </p:sp>
      <p:sp>
        <p:nvSpPr>
          <p:cNvPr id="12" name="TextBox 11">
            <a:extLst>
              <a:ext uri="{FF2B5EF4-FFF2-40B4-BE49-F238E27FC236}">
                <a16:creationId xmlns:a16="http://schemas.microsoft.com/office/drawing/2014/main" id="{4783B9CB-7D38-4BC5-B06D-63B880947208}"/>
              </a:ext>
            </a:extLst>
          </p:cNvPr>
          <p:cNvSpPr txBox="1"/>
          <p:nvPr/>
        </p:nvSpPr>
        <p:spPr>
          <a:xfrm>
            <a:off x="612559" y="2688337"/>
            <a:ext cx="5735689" cy="2911566"/>
          </a:xfrm>
          <a:prstGeom prst="rect">
            <a:avLst/>
          </a:prstGeom>
          <a:noFill/>
        </p:spPr>
        <p:txBody>
          <a:bodyPr wrap="square">
            <a:spAutoFit/>
          </a:bodyPr>
          <a:lstStyle/>
          <a:p>
            <a:pPr marL="0" marR="0" lvl="0" indent="0" algn="l" defTabSz="457200" rtl="0" eaLnBrk="1" fontAlgn="auto" latinLnBrk="0" hangingPunct="1">
              <a:lnSpc>
                <a:spcPct val="100000"/>
              </a:lnSpc>
              <a:spcBef>
                <a:spcPct val="20000"/>
              </a:spcBef>
              <a:spcAft>
                <a:spcPts val="600"/>
              </a:spcAft>
              <a:buClr>
                <a:prstClr val="white"/>
              </a:buClr>
              <a:buSzPct val="80000"/>
              <a:buFont typeface="Wingdings 3" panose="05040102010807070707" pitchFamily="18" charset="2"/>
              <a:buNone/>
              <a:tabLst/>
              <a:defRPr/>
            </a:pP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The United Kingdom of Great Britain and</a:t>
            </a:r>
            <a:endParaRPr kumimoji="0" lang="ru-RU"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ct val="20000"/>
              </a:spcBef>
              <a:spcAft>
                <a:spcPts val="600"/>
              </a:spcAft>
              <a:buClr>
                <a:prstClr val="white"/>
              </a:buClr>
              <a:buSzPct val="80000"/>
              <a:buFont typeface="Wingdings 3" panose="05040102010807070707" pitchFamily="18" charset="2"/>
              <a:buNone/>
              <a:tabLst/>
              <a:defRPr/>
            </a:pP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Northern Ireland, </a:t>
            </a:r>
            <a:endParaRPr kumimoji="0" lang="ru-RU"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a:p>
            <a:pPr marL="0" marR="0" lvl="0" indent="0" algn="l" defTabSz="457200" rtl="0" eaLnBrk="1" fontAlgn="auto" latinLnBrk="0" hangingPunct="1">
              <a:lnSpc>
                <a:spcPct val="100000"/>
              </a:lnSpc>
              <a:spcBef>
                <a:spcPct val="20000"/>
              </a:spcBef>
              <a:spcAft>
                <a:spcPts val="600"/>
              </a:spcAft>
              <a:buClr>
                <a:prstClr val="white"/>
              </a:buClr>
              <a:buSzPct val="80000"/>
              <a:buFont typeface="Wingdings 3" panose="05040102010807070707" pitchFamily="18" charset="2"/>
              <a:buNone/>
              <a:tabLst/>
              <a:defRPr/>
            </a:pP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the UK, Albion</a:t>
            </a: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 [</a:t>
            </a:r>
            <a:r>
              <a:rPr kumimoji="0" lang="ru-RU" sz="2400" b="0" i="0" u="none" strike="noStrike" kern="1200" cap="none" spc="0" normalizeH="0" baseline="0" noProof="0" dirty="0">
                <a:ln>
                  <a:noFill/>
                </a:ln>
                <a:solidFill>
                  <a:prstClr val="white"/>
                </a:solidFill>
                <a:effectLst/>
                <a:uLnTx/>
                <a:uFillTx/>
                <a:latin typeface="Times New Roman" panose="02020603050405020304" pitchFamily="18" charset="0"/>
                <a:ea typeface="Calibri" panose="020F0502020204030204" pitchFamily="34" charset="0"/>
                <a:cs typeface="+mn-cs"/>
              </a:rPr>
              <a:t>ˈ</a:t>
            </a:r>
            <a:r>
              <a:rPr kumimoji="0" lang="ru-RU" sz="2400" b="0" i="0" u="none" strike="noStrike" kern="1200" cap="none" spc="0" normalizeH="0" baseline="0" noProof="0" dirty="0" err="1">
                <a:ln>
                  <a:noFill/>
                </a:ln>
                <a:solidFill>
                  <a:prstClr val="white"/>
                </a:solidFill>
                <a:effectLst/>
                <a:uLnTx/>
                <a:uFillTx/>
                <a:latin typeface="Times New Roman" panose="02020603050405020304" pitchFamily="18" charset="0"/>
                <a:ea typeface="Calibri" panose="020F0502020204030204" pitchFamily="34" charset="0"/>
                <a:cs typeface="+mn-cs"/>
              </a:rPr>
              <a:t>æl</a:t>
            </a:r>
            <a:r>
              <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ea typeface="Calibri" panose="020F0502020204030204" pitchFamily="34" charset="0"/>
                <a:cs typeface="+mn-cs"/>
              </a:rPr>
              <a:t>b</a:t>
            </a:r>
            <a:r>
              <a:rPr kumimoji="0" lang="ru-RU" sz="2400" b="0" i="0" u="none" strike="noStrike" kern="1200" cap="none" spc="0" normalizeH="0" baseline="0" noProof="0" dirty="0">
                <a:ln>
                  <a:noFill/>
                </a:ln>
                <a:solidFill>
                  <a:prstClr val="white"/>
                </a:solidFill>
                <a:effectLst/>
                <a:uLnTx/>
                <a:uFillTx/>
                <a:latin typeface="Times New Roman" panose="02020603050405020304" pitchFamily="18" charset="0"/>
                <a:ea typeface="Calibri" panose="020F0502020204030204" pitchFamily="34" charset="0"/>
                <a:cs typeface="+mn-cs"/>
              </a:rPr>
              <a:t>ɪ</a:t>
            </a:r>
            <a:r>
              <a:rPr kumimoji="0" lang="en-US" sz="2400" b="1" i="0" u="none" strike="noStrike" kern="1200" cap="none" spc="0" normalizeH="0" baseline="0" noProof="0" dirty="0" err="1">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ən</a:t>
            </a:r>
            <a:r>
              <a:rPr kumimoji="0" lang="en-US" sz="2400" b="1"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a:t>
            </a:r>
            <a:r>
              <a:rPr kumimoji="0" lang="en-US" sz="2400" b="1" i="0" u="none" strike="noStrike" kern="1200" cap="none" spc="0" normalizeH="0" baseline="0" noProof="0" dirty="0">
                <a:ln>
                  <a:noFill/>
                </a:ln>
                <a:solidFill>
                  <a:prstClr val="white"/>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lang="en-US" sz="2400" b="1" dirty="0">
                <a:solidFill>
                  <a:prstClr val="white"/>
                </a:solidFill>
                <a:latin typeface="Times New Roman" panose="02020603050405020304" pitchFamily="18" charset="0"/>
                <a:ea typeface="Calibri" panose="020F0502020204030204" pitchFamily="34" charset="0"/>
                <a:cs typeface="Times New Roman" panose="02020603050405020304" pitchFamily="18" charset="0"/>
              </a:rPr>
              <a:t>, </a:t>
            </a:r>
            <a:r>
              <a:rPr lang="en-US"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The British Isles, Europe</a:t>
            </a:r>
            <a:endPar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285750" marR="0" lvl="0" indent="-285750" algn="l" defTabSz="457200" rtl="0" eaLnBrk="1" fontAlgn="auto" latinLnBrk="0" hangingPunct="1">
              <a:lnSpc>
                <a:spcPct val="100000"/>
              </a:lnSpc>
              <a:spcBef>
                <a:spcPct val="20000"/>
              </a:spcBef>
              <a:spcAft>
                <a:spcPts val="600"/>
              </a:spcAft>
              <a:buClr>
                <a:prstClr val="white"/>
              </a:buClr>
              <a:buSzPct val="80000"/>
              <a:buFont typeface="Wingdings 3" panose="05040102010807070707" pitchFamily="18" charset="2"/>
              <a:buChar char=""/>
              <a:tabLst/>
              <a:defRPr/>
            </a:pPr>
            <a:endParaRPr kumimoji="0" lang="en-US" sz="2400" b="1" i="0" u="none" strike="noStrike" kern="1200" cap="none" spc="0" normalizeH="0" baseline="0" noProof="0" dirty="0">
              <a:ln>
                <a:noFill/>
              </a:ln>
              <a:solidFill>
                <a:prstClr val="white"/>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285750" marR="0" lvl="0" indent="-285750" algn="l" defTabSz="457200" rtl="0" eaLnBrk="1" fontAlgn="auto" latinLnBrk="0" hangingPunct="1">
              <a:lnSpc>
                <a:spcPct val="100000"/>
              </a:lnSpc>
              <a:spcBef>
                <a:spcPct val="20000"/>
              </a:spcBef>
              <a:spcAft>
                <a:spcPts val="600"/>
              </a:spcAft>
              <a:buClr>
                <a:prstClr val="white"/>
              </a:buClr>
              <a:buSzPct val="80000"/>
              <a:buFont typeface="Wingdings 3" panose="05040102010807070707" pitchFamily="18" charset="2"/>
              <a:buChar char=""/>
              <a:tabLst/>
              <a:defRPr/>
            </a:pPr>
            <a:endParaRPr kumimoji="0" lang="ru-RU" sz="2400" b="1" i="0" u="none" strike="noStrike" kern="1200" cap="none" spc="0" normalizeH="0" baseline="0" noProof="0" dirty="0">
              <a:ln>
                <a:noFill/>
              </a:ln>
              <a:solidFill>
                <a:prstClr val="white"/>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5628245D-DD55-4270-8BDD-B36C96FA4154}"/>
              </a:ext>
            </a:extLst>
          </p:cNvPr>
          <p:cNvSpPr txBox="1"/>
          <p:nvPr/>
        </p:nvSpPr>
        <p:spPr>
          <a:xfrm>
            <a:off x="684211" y="5133998"/>
            <a:ext cx="6103620" cy="830997"/>
          </a:xfrm>
          <a:prstGeom prst="rect">
            <a:avLst/>
          </a:prstGeom>
          <a:noFill/>
        </p:spPr>
        <p:txBody>
          <a:bodyPr wrap="square">
            <a:spAutoFit/>
          </a:bodyPr>
          <a:lstStyle/>
          <a:p>
            <a:pPr marL="0" marR="0" lvl="0" indent="0" algn="l" defTabSz="457200" rtl="0" eaLnBrk="1" fontAlgn="auto" latinLnBrk="0" hangingPunct="1">
              <a:lnSpc>
                <a:spcPct val="100000"/>
              </a:lnSpc>
              <a:spcBef>
                <a:spcPct val="20000"/>
              </a:spcBef>
              <a:spcAft>
                <a:spcPts val="600"/>
              </a:spcAft>
              <a:buClr>
                <a:prstClr val="white"/>
              </a:buClr>
              <a:buSzPct val="80000"/>
              <a:buFont typeface="Wingdings 3" panose="05040102010807070707" pitchFamily="18" charset="2"/>
              <a:buNone/>
              <a:tabLst/>
              <a:defRPr/>
            </a:pP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North America, </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The United</a:t>
            </a:r>
            <a:r>
              <a:rPr kumimoji="0" lang="ru-RU"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States of </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Calibri" panose="020F0502020204030204" pitchFamily="34" charset="0"/>
                <a:cs typeface="Times New Roman" panose="02020603050405020304" pitchFamily="18" charset="0"/>
              </a:rPr>
              <a:t>America, the USA</a:t>
            </a:r>
          </a:p>
        </p:txBody>
      </p:sp>
      <p:pic>
        <p:nvPicPr>
          <p:cNvPr id="5" name="Звук 4">
            <a:hlinkClick r:id="" action="ppaction://media"/>
            <a:extLst>
              <a:ext uri="{FF2B5EF4-FFF2-40B4-BE49-F238E27FC236}">
                <a16:creationId xmlns:a16="http://schemas.microsoft.com/office/drawing/2014/main" id="{4BC41A9A-5675-41AA-A595-28CB29B28713}"/>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88738" y="6154738"/>
            <a:ext cx="487362" cy="487362"/>
          </a:xfrm>
          <a:prstGeom prst="rect">
            <a:avLst/>
          </a:prstGeom>
        </p:spPr>
      </p:pic>
      <p:pic>
        <p:nvPicPr>
          <p:cNvPr id="2" name="Рисунок 1"/>
          <p:cNvPicPr>
            <a:picLocks noChangeAspect="1"/>
          </p:cNvPicPr>
          <p:nvPr/>
        </p:nvPicPr>
        <p:blipFill>
          <a:blip r:embed="rId6"/>
          <a:stretch>
            <a:fillRect/>
          </a:stretch>
        </p:blipFill>
        <p:spPr>
          <a:xfrm flipH="1">
            <a:off x="7376785" y="1166648"/>
            <a:ext cx="3502064" cy="1902374"/>
          </a:xfrm>
          <a:prstGeom prst="rect">
            <a:avLst/>
          </a:prstGeom>
        </p:spPr>
      </p:pic>
      <p:pic>
        <p:nvPicPr>
          <p:cNvPr id="3" name="Рисунок 2"/>
          <p:cNvPicPr>
            <a:picLocks noChangeAspect="1"/>
          </p:cNvPicPr>
          <p:nvPr/>
        </p:nvPicPr>
        <p:blipFill>
          <a:blip r:embed="rId7"/>
          <a:stretch>
            <a:fillRect/>
          </a:stretch>
        </p:blipFill>
        <p:spPr>
          <a:xfrm>
            <a:off x="7376785" y="4855779"/>
            <a:ext cx="3502064" cy="1786321"/>
          </a:xfrm>
          <a:prstGeom prst="rect">
            <a:avLst/>
          </a:prstGeom>
        </p:spPr>
      </p:pic>
      <p:sp>
        <p:nvSpPr>
          <p:cNvPr id="4" name="Стрелка вправо 3"/>
          <p:cNvSpPr/>
          <p:nvPr/>
        </p:nvSpPr>
        <p:spPr>
          <a:xfrm>
            <a:off x="6214997" y="5133998"/>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4" name="Рисунок 13"/>
          <p:cNvPicPr>
            <a:picLocks noChangeAspect="1"/>
          </p:cNvPicPr>
          <p:nvPr/>
        </p:nvPicPr>
        <p:blipFill>
          <a:blip r:embed="rId8"/>
          <a:stretch>
            <a:fillRect/>
          </a:stretch>
        </p:blipFill>
        <p:spPr>
          <a:xfrm>
            <a:off x="5995477" y="3869067"/>
            <a:ext cx="999831" cy="542591"/>
          </a:xfrm>
          <a:prstGeom prst="rect">
            <a:avLst/>
          </a:prstGeom>
        </p:spPr>
      </p:pic>
      <p:pic>
        <p:nvPicPr>
          <p:cNvPr id="15" name="Рисунок 14"/>
          <p:cNvPicPr>
            <a:picLocks noChangeAspect="1"/>
          </p:cNvPicPr>
          <p:nvPr/>
        </p:nvPicPr>
        <p:blipFill>
          <a:blip r:embed="rId9"/>
          <a:stretch>
            <a:fillRect/>
          </a:stretch>
        </p:blipFill>
        <p:spPr>
          <a:xfrm>
            <a:off x="7376785" y="3065429"/>
            <a:ext cx="3502064" cy="1960459"/>
          </a:xfrm>
          <a:prstGeom prst="rect">
            <a:avLst/>
          </a:prstGeom>
        </p:spPr>
      </p:pic>
    </p:spTree>
    <p:custDataLst>
      <p:tags r:id="rId1"/>
    </p:custDataLst>
    <p:extLst>
      <p:ext uri="{BB962C8B-B14F-4D97-AF65-F5344CB8AC3E}">
        <p14:creationId xmlns:p14="http://schemas.microsoft.com/office/powerpoint/2010/main" val="2171711054"/>
      </p:ext>
    </p:extLst>
  </p:cSld>
  <p:clrMapOvr>
    <a:masterClrMapping/>
  </p:clrMapOvr>
  <mc:AlternateContent xmlns:mc="http://schemas.openxmlformats.org/markup-compatibility/2006" xmlns:p14="http://schemas.microsoft.com/office/powerpoint/2010/main">
    <mc:Choice Requires="p14">
      <p:transition spd="slow" p14:dur="2000" advTm="40598"/>
    </mc:Choice>
    <mc:Fallback xmlns="">
      <p:transition spd="slow" advTm="405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anim calcmode="lin" valueType="num">
                                      <p:cBhvr>
                                        <p:cTn id="12"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8">
                                            <p:txEl>
                                              <p:pRg st="1" end="1"/>
                                            </p:txEl>
                                          </p:spTgt>
                                        </p:tgtEl>
                                        <p:attrNameLst>
                                          <p:attrName>style.visibility</p:attrName>
                                        </p:attrNameLst>
                                      </p:cBhvr>
                                      <p:to>
                                        <p:strVal val="visible"/>
                                      </p:to>
                                    </p:set>
                                    <p:animEffect transition="in" filter="fade">
                                      <p:cBhvr>
                                        <p:cTn id="18" dur="1000"/>
                                        <p:tgtEl>
                                          <p:spTgt spid="8">
                                            <p:txEl>
                                              <p:pRg st="1" end="1"/>
                                            </p:txEl>
                                          </p:spTgt>
                                        </p:tgtEl>
                                      </p:cBhvr>
                                    </p:animEffect>
                                    <p:anim calcmode="lin" valueType="num">
                                      <p:cBhvr>
                                        <p:cTn id="19"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1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up)">
                                      <p:cBhvr>
                                        <p:cTn id="30"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5"/>
                </p:tgtEl>
              </p:cMediaNode>
            </p:audio>
          </p:childTnLst>
        </p:cTn>
      </p:par>
    </p:tnLst>
    <p:bldLst>
      <p:bldP spid="8" grpId="0" build="p"/>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a:extLst>
              <a:ext uri="{FF2B5EF4-FFF2-40B4-BE49-F238E27FC236}">
                <a16:creationId xmlns:a16="http://schemas.microsoft.com/office/drawing/2014/main" id="{DDCFC52B-C0D1-4D1D-8B7F-D627CE46111E}"/>
              </a:ext>
            </a:extLst>
          </p:cNvPr>
          <p:cNvSpPr>
            <a:spLocks noGrp="1"/>
          </p:cNvSpPr>
          <p:nvPr>
            <p:ph type="title"/>
          </p:nvPr>
        </p:nvSpPr>
        <p:spPr>
          <a:xfrm>
            <a:off x="347661" y="759305"/>
            <a:ext cx="7168707" cy="2010358"/>
          </a:xfrm>
        </p:spPr>
        <p:txBody>
          <a:bodyPr>
            <a:normAutofit fontScale="90000"/>
          </a:bodyPr>
          <a:lstStyle/>
          <a:p>
            <a:r>
              <a:rPr lang="en-US" sz="2800" b="1" dirty="0">
                <a:solidFill>
                  <a:srgbClr val="002060"/>
                </a:solidFill>
              </a:rPr>
              <a:t>             </a:t>
            </a:r>
            <a:br>
              <a:rPr lang="en-US" sz="2800" b="1" dirty="0">
                <a:solidFill>
                  <a:srgbClr val="002060"/>
                </a:solidFill>
              </a:rPr>
            </a:br>
            <a:br>
              <a:rPr lang="en-US" sz="2800" b="1" dirty="0">
                <a:solidFill>
                  <a:srgbClr val="002060"/>
                </a:solidFill>
              </a:rPr>
            </a:br>
            <a:br>
              <a:rPr lang="en-US" sz="2800" b="1" dirty="0">
                <a:solidFill>
                  <a:srgbClr val="002060"/>
                </a:solidFill>
              </a:rPr>
            </a:br>
            <a:br>
              <a:rPr lang="ru-RU" sz="2800" b="1" dirty="0">
                <a:solidFill>
                  <a:srgbClr val="002060"/>
                </a:solidFill>
              </a:rPr>
            </a:br>
            <a:br>
              <a:rPr lang="ru-RU" sz="2800" b="1" dirty="0">
                <a:solidFill>
                  <a:srgbClr val="002060"/>
                </a:solidFill>
              </a:rPr>
            </a:br>
            <a:r>
              <a:rPr lang="en-US" sz="2800" b="1" dirty="0" err="1">
                <a:solidFill>
                  <a:srgbClr val="002060"/>
                </a:solidFill>
              </a:rPr>
              <a:t>i</a:t>
            </a:r>
            <a:r>
              <a:rPr lang="en-US" sz="2800" b="1" dirty="0">
                <a:solidFill>
                  <a:srgbClr val="002060"/>
                </a:solidFill>
              </a:rPr>
              <a:t>. </a:t>
            </a:r>
            <a:r>
              <a:rPr lang="en-US" sz="2700" b="1" dirty="0">
                <a:solidFill>
                  <a:srgbClr val="002060"/>
                </a:solidFill>
                <a:latin typeface="Times New Roman" panose="02020603050405020304" pitchFamily="18" charset="0"/>
                <a:cs typeface="Times New Roman" panose="02020603050405020304" pitchFamily="18" charset="0"/>
              </a:rPr>
              <a:t>Listen to short stories about ……</a:t>
            </a:r>
            <a:br>
              <a:rPr lang="ru-RU" sz="2700" b="1" dirty="0">
                <a:solidFill>
                  <a:srgbClr val="002060"/>
                </a:solidFill>
                <a:latin typeface="Times New Roman" panose="02020603050405020304" pitchFamily="18" charset="0"/>
                <a:cs typeface="Times New Roman" panose="02020603050405020304" pitchFamily="18" charset="0"/>
              </a:rPr>
            </a:br>
            <a:br>
              <a:rPr lang="en-US" sz="1600" b="1" dirty="0"/>
            </a:br>
            <a:br>
              <a:rPr lang="en-US" sz="1600" b="1" dirty="0"/>
            </a:br>
            <a:r>
              <a:rPr lang="en-US" sz="1600" b="1" dirty="0">
                <a:solidFill>
                  <a:srgbClr val="002060"/>
                </a:solidFill>
              </a:rPr>
              <a:t>                     </a:t>
            </a:r>
            <a:br>
              <a:rPr lang="en-US" sz="1600" b="1" dirty="0">
                <a:solidFill>
                  <a:srgbClr val="002060"/>
                </a:solidFill>
              </a:rPr>
            </a:br>
            <a:endParaRPr lang="ru-RU" sz="3100" b="1" dirty="0">
              <a:solidFill>
                <a:srgbClr val="002060"/>
              </a:solidFill>
            </a:endParaRPr>
          </a:p>
        </p:txBody>
      </p:sp>
      <p:pic>
        <p:nvPicPr>
          <p:cNvPr id="5" name="audition">
            <a:hlinkClick r:id="" action="ppaction://media"/>
            <a:extLst>
              <a:ext uri="{FF2B5EF4-FFF2-40B4-BE49-F238E27FC236}">
                <a16:creationId xmlns:a16="http://schemas.microsoft.com/office/drawing/2014/main" id="{35C7A7C4-D3E2-42AE-B7E6-60B6975FCFD1}"/>
              </a:ext>
            </a:extLst>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12112197" y="5784702"/>
            <a:ext cx="2727325" cy="503237"/>
          </a:xfrm>
          <a:prstGeom prst="rect">
            <a:avLst/>
          </a:prstGeom>
        </p:spPr>
      </p:pic>
      <p:sp>
        <p:nvSpPr>
          <p:cNvPr id="9" name="TextBox 8">
            <a:extLst>
              <a:ext uri="{FF2B5EF4-FFF2-40B4-BE49-F238E27FC236}">
                <a16:creationId xmlns:a16="http://schemas.microsoft.com/office/drawing/2014/main" id="{9FAA8992-2D4F-45A4-BD3F-AAFDA8058176}"/>
              </a:ext>
            </a:extLst>
          </p:cNvPr>
          <p:cNvSpPr txBox="1"/>
          <p:nvPr/>
        </p:nvSpPr>
        <p:spPr>
          <a:xfrm>
            <a:off x="222504" y="1874520"/>
            <a:ext cx="6808918" cy="3724096"/>
          </a:xfrm>
          <a:prstGeom prst="rect">
            <a:avLst/>
          </a:prstGeom>
          <a:noFill/>
        </p:spPr>
        <p:txBody>
          <a:bodyPr wrap="square">
            <a:spAutoFit/>
          </a:bodyPr>
          <a:lstStyle/>
          <a:p>
            <a:br>
              <a:rPr lang="en-US" sz="2000" b="1" dirty="0">
                <a:solidFill>
                  <a:srgbClr val="002060"/>
                </a:solidFill>
              </a:rPr>
            </a:br>
            <a:r>
              <a:rPr lang="en-US" sz="2400" b="1" dirty="0">
                <a:solidFill>
                  <a:srgbClr val="FF0000"/>
                </a:solidFill>
              </a:rPr>
              <a:t>1. What are the official or </a:t>
            </a:r>
          </a:p>
          <a:p>
            <a:r>
              <a:rPr lang="en-US" sz="2400" b="1" dirty="0">
                <a:solidFill>
                  <a:srgbClr val="FF0000"/>
                </a:solidFill>
              </a:rPr>
              <a:t>political names of each country?</a:t>
            </a:r>
          </a:p>
          <a:p>
            <a:endParaRPr lang="ru-RU" sz="2400" b="1" dirty="0">
              <a:solidFill>
                <a:srgbClr val="FF0000"/>
              </a:solidFill>
            </a:endParaRPr>
          </a:p>
          <a:p>
            <a:r>
              <a:rPr lang="en-US" sz="2400" b="1" dirty="0">
                <a:solidFill>
                  <a:srgbClr val="FF0000"/>
                </a:solidFill>
              </a:rPr>
              <a:t>2. What are their abbreviations? </a:t>
            </a:r>
          </a:p>
          <a:p>
            <a:endParaRPr lang="en-US" sz="2400" b="1" dirty="0">
              <a:solidFill>
                <a:schemeClr val="tx1"/>
              </a:solidFill>
            </a:endParaRPr>
          </a:p>
          <a:p>
            <a:r>
              <a:rPr lang="en-US" sz="2400" b="1" dirty="0">
                <a:solidFill>
                  <a:srgbClr val="FF0000"/>
                </a:solidFill>
              </a:rPr>
              <a:t>3. What continent do they occupy? </a:t>
            </a:r>
          </a:p>
          <a:p>
            <a:endParaRPr lang="en-US" sz="2400" b="1" dirty="0">
              <a:solidFill>
                <a:schemeClr val="tx1"/>
              </a:solidFill>
            </a:endParaRPr>
          </a:p>
          <a:p>
            <a:r>
              <a:rPr lang="en-US" sz="2400" b="1" dirty="0">
                <a:solidFill>
                  <a:srgbClr val="FF0000"/>
                </a:solidFill>
              </a:rPr>
              <a:t>4. Could you name the poetic or </a:t>
            </a:r>
          </a:p>
          <a:p>
            <a:r>
              <a:rPr lang="en-US" sz="2400" b="1" dirty="0">
                <a:solidFill>
                  <a:srgbClr val="FF0000"/>
                </a:solidFill>
              </a:rPr>
              <a:t>historic names of Russia, the UK, the USA?</a:t>
            </a:r>
            <a:r>
              <a:rPr kumimoji="0" lang="en-US" sz="2400" b="1" i="0" u="none" strike="noStrike" kern="1200" cap="none" spc="0" normalizeH="0" baseline="0" noProof="0" dirty="0">
                <a:ln>
                  <a:noFill/>
                </a:ln>
                <a:solidFill>
                  <a:srgbClr val="FF0000"/>
                </a:solidFill>
                <a:effectLst/>
                <a:uLnTx/>
                <a:uFillTx/>
                <a:latin typeface="Century Gothic" panose="020B0502020202020204"/>
                <a:ea typeface="+mn-ea"/>
                <a:cs typeface="+mn-cs"/>
              </a:rPr>
              <a:t>  </a:t>
            </a:r>
            <a:endParaRPr lang="ru-RU" sz="2400" b="1" dirty="0">
              <a:solidFill>
                <a:schemeClr val="tx1"/>
              </a:solidFill>
            </a:endParaRPr>
          </a:p>
        </p:txBody>
      </p:sp>
      <p:pic>
        <p:nvPicPr>
          <p:cNvPr id="12" name="Звук 11">
            <a:hlinkClick r:id="" action="ppaction://media"/>
            <a:extLst>
              <a:ext uri="{FF2B5EF4-FFF2-40B4-BE49-F238E27FC236}">
                <a16:creationId xmlns:a16="http://schemas.microsoft.com/office/drawing/2014/main" id="{F697CBFB-B07A-42EA-A34A-4F391290E1D6}"/>
              </a:ext>
            </a:extLst>
          </p:cNvPr>
          <p:cNvPicPr>
            <a:picLocks noChangeAspect="1"/>
          </p:cNvPicPr>
          <p:nvPr>
            <a:audioFile r:link="rId5"/>
            <p:extLst>
              <p:ext uri="{DAA4B4D4-6D71-4841-9C94-3DE7FCFB9230}">
                <p14:media xmlns:p14="http://schemas.microsoft.com/office/powerpoint/2010/main" r:embed="rId4"/>
              </p:ext>
            </p:extLst>
          </p:nvPr>
        </p:nvPicPr>
        <p:blipFill>
          <a:blip r:embed="rId8"/>
          <a:stretch>
            <a:fillRect/>
          </a:stretch>
        </p:blipFill>
        <p:spPr>
          <a:xfrm>
            <a:off x="11131386" y="5961228"/>
            <a:ext cx="487362" cy="487362"/>
          </a:xfrm>
          <a:prstGeom prst="rect">
            <a:avLst/>
          </a:prstGeom>
        </p:spPr>
      </p:pic>
      <p:pic>
        <p:nvPicPr>
          <p:cNvPr id="2" name="Рисунок 1"/>
          <p:cNvPicPr>
            <a:picLocks noChangeAspect="1"/>
          </p:cNvPicPr>
          <p:nvPr/>
        </p:nvPicPr>
        <p:blipFill>
          <a:blip r:embed="rId9"/>
          <a:stretch>
            <a:fillRect/>
          </a:stretch>
        </p:blipFill>
        <p:spPr>
          <a:xfrm>
            <a:off x="9785097" y="1783080"/>
            <a:ext cx="2327099" cy="3300984"/>
          </a:xfrm>
          <a:prstGeom prst="rect">
            <a:avLst/>
          </a:prstGeom>
        </p:spPr>
      </p:pic>
      <p:pic>
        <p:nvPicPr>
          <p:cNvPr id="3" name="Рисунок 2"/>
          <p:cNvPicPr>
            <a:picLocks noChangeAspect="1"/>
          </p:cNvPicPr>
          <p:nvPr/>
        </p:nvPicPr>
        <p:blipFill>
          <a:blip r:embed="rId10"/>
          <a:stretch>
            <a:fillRect/>
          </a:stretch>
        </p:blipFill>
        <p:spPr>
          <a:xfrm>
            <a:off x="6647688" y="4050792"/>
            <a:ext cx="3137410" cy="2486642"/>
          </a:xfrm>
          <a:prstGeom prst="rect">
            <a:avLst/>
          </a:prstGeom>
        </p:spPr>
      </p:pic>
      <p:pic>
        <p:nvPicPr>
          <p:cNvPr id="4" name="Рисунок 3"/>
          <p:cNvPicPr>
            <a:picLocks noChangeAspect="1"/>
          </p:cNvPicPr>
          <p:nvPr/>
        </p:nvPicPr>
        <p:blipFill>
          <a:blip r:embed="rId11"/>
          <a:stretch>
            <a:fillRect/>
          </a:stretch>
        </p:blipFill>
        <p:spPr>
          <a:xfrm>
            <a:off x="6647688" y="935159"/>
            <a:ext cx="3137410" cy="2768161"/>
          </a:xfrm>
          <a:prstGeom prst="rect">
            <a:avLst/>
          </a:prstGeom>
        </p:spPr>
      </p:pic>
    </p:spTree>
    <p:custDataLst>
      <p:tags r:id="rId1"/>
    </p:custDataLst>
    <p:extLst>
      <p:ext uri="{BB962C8B-B14F-4D97-AF65-F5344CB8AC3E}">
        <p14:creationId xmlns:p14="http://schemas.microsoft.com/office/powerpoint/2010/main" val="1141506946"/>
      </p:ext>
    </p:extLst>
  </p:cSld>
  <p:clrMapOvr>
    <a:masterClrMapping/>
  </p:clrMapOvr>
  <mc:AlternateContent xmlns:mc="http://schemas.openxmlformats.org/markup-compatibility/2006" xmlns:p14="http://schemas.microsoft.com/office/powerpoint/2010/main">
    <mc:Choice Requires="p14">
      <p:transition spd="slow" p14:dur="2000" advTm="168215"/>
    </mc:Choice>
    <mc:Fallback xmlns="">
      <p:transition spd="slow" advTm="1682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1698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5"/>
                </p:tgtEl>
              </p:cMediaNode>
            </p:video>
            <p:seq concurrent="1" nextAc="seek">
              <p:cTn id="12" restart="whenNotActive" fill="hold" evtFilter="cancelBubble" nodeType="interactiveSeq">
                <p:stCondLst>
                  <p:cond evt="onClick" delay="0">
                    <p:tgtEl>
                      <p:spTgt spid="5"/>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5"/>
                                        </p:tgtEl>
                                      </p:cBhvr>
                                    </p:cmd>
                                  </p:childTnLst>
                                </p:cTn>
                              </p:par>
                            </p:childTnLst>
                          </p:cTn>
                        </p:par>
                      </p:childTnLst>
                    </p:cTn>
                  </p:par>
                </p:childTnLst>
              </p:cTn>
              <p:nextCondLst>
                <p:cond evt="onClick" delay="0">
                  <p:tgtEl>
                    <p:spTgt spid="5"/>
                  </p:tgtEl>
                </p:cond>
              </p:nextCondLst>
            </p:seq>
            <p:audio isNarration="1">
              <p:cMediaNode vol="80000" showWhenStopped="0">
                <p:cTn id="17" fill="hold" display="0">
                  <p:stCondLst>
                    <p:cond delay="indefinite"/>
                  </p:stCondLst>
                  <p:endCondLst>
                    <p:cond evt="onStopAudio" delay="0">
                      <p:tgtEl>
                        <p:sldTgt/>
                      </p:tgtEl>
                    </p:cond>
                  </p:endCondLst>
                </p:cTn>
                <p:tgtEl>
                  <p:spTgt spid="12"/>
                </p:tgtEl>
              </p:cMediaNode>
            </p:audio>
          </p:childTnLst>
        </p:cTn>
      </p:par>
    </p:tnLst>
  </p:timing>
  <p:extLst>
    <p:ext uri="{E180D4A7-C9FB-4DFB-919C-405C955672EB}">
      <p14:showEvtLst xmlns:p14="http://schemas.microsoft.com/office/powerpoint/2010/main">
        <p14:playEvt time="48824" objId="5"/>
        <p14:stopEvt time="165578" objId="5"/>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72516E6-D23B-4C37-B940-A4FE680372EE}"/>
              </a:ext>
            </a:extLst>
          </p:cNvPr>
          <p:cNvSpPr>
            <a:spLocks noGrp="1"/>
          </p:cNvSpPr>
          <p:nvPr>
            <p:ph type="title"/>
          </p:nvPr>
        </p:nvSpPr>
        <p:spPr>
          <a:xfrm>
            <a:off x="2779342" y="0"/>
            <a:ext cx="8264480" cy="630068"/>
          </a:xfrm>
        </p:spPr>
        <p:txBody>
          <a:bodyPr>
            <a:normAutofit fontScale="90000"/>
          </a:bodyPr>
          <a:lstStyle/>
          <a:p>
            <a:r>
              <a:rPr lang="en-US" sz="3600" b="1" dirty="0">
                <a:solidFill>
                  <a:srgbClr val="002060"/>
                </a:solidFill>
                <a:latin typeface="Times New Roman" panose="02020603050405020304" pitchFamily="18" charset="0"/>
                <a:cs typeface="Times New Roman" panose="02020603050405020304" pitchFamily="18" charset="0"/>
              </a:rPr>
              <a:t>Answer the questions:</a:t>
            </a:r>
            <a:endParaRPr lang="ru-RU" dirty="0"/>
          </a:p>
        </p:txBody>
      </p:sp>
      <p:sp>
        <p:nvSpPr>
          <p:cNvPr id="3" name="Текст 2">
            <a:extLst>
              <a:ext uri="{FF2B5EF4-FFF2-40B4-BE49-F238E27FC236}">
                <a16:creationId xmlns:a16="http://schemas.microsoft.com/office/drawing/2014/main" id="{F6BC2A41-D266-4B35-8DFA-47369BC8C45A}"/>
              </a:ext>
            </a:extLst>
          </p:cNvPr>
          <p:cNvSpPr>
            <a:spLocks noGrp="1"/>
          </p:cNvSpPr>
          <p:nvPr>
            <p:ph type="body" idx="1"/>
          </p:nvPr>
        </p:nvSpPr>
        <p:spPr>
          <a:xfrm>
            <a:off x="178677" y="793809"/>
            <a:ext cx="4872718" cy="6769965"/>
          </a:xfrm>
        </p:spPr>
        <p:txBody>
          <a:bodyPr>
            <a:normAutofit/>
          </a:bodyPr>
          <a:lstStyle/>
          <a:p>
            <a:br>
              <a:rPr lang="en-US" sz="2000" b="1" dirty="0">
                <a:solidFill>
                  <a:srgbClr val="002060"/>
                </a:solidFill>
              </a:rPr>
            </a:br>
            <a:r>
              <a:rPr lang="en-US" sz="1800" b="1" dirty="0">
                <a:solidFill>
                  <a:srgbClr val="FF0000"/>
                </a:solidFill>
              </a:rPr>
              <a:t>1. What are the official or </a:t>
            </a:r>
          </a:p>
          <a:p>
            <a:r>
              <a:rPr lang="en-US" sz="1800" b="1" dirty="0">
                <a:solidFill>
                  <a:srgbClr val="FF0000"/>
                </a:solidFill>
              </a:rPr>
              <a:t>political names of each country?</a:t>
            </a:r>
          </a:p>
          <a:p>
            <a:endParaRPr lang="ru-RU" sz="1800" b="1" dirty="0">
              <a:solidFill>
                <a:srgbClr val="FF0000"/>
              </a:solidFill>
            </a:endParaRPr>
          </a:p>
          <a:p>
            <a:r>
              <a:rPr lang="en-US" sz="1800" b="1" dirty="0">
                <a:solidFill>
                  <a:srgbClr val="FF0000"/>
                </a:solidFill>
              </a:rPr>
              <a:t>2. What are their abbreviations? </a:t>
            </a:r>
          </a:p>
          <a:p>
            <a:endParaRPr lang="en-US" sz="1800" b="1" dirty="0">
              <a:solidFill>
                <a:schemeClr val="tx1"/>
              </a:solidFill>
            </a:endParaRPr>
          </a:p>
          <a:p>
            <a:r>
              <a:rPr lang="en-US" sz="1800" b="1" dirty="0">
                <a:solidFill>
                  <a:srgbClr val="FF0000"/>
                </a:solidFill>
              </a:rPr>
              <a:t>3. What continent do they occupy? </a:t>
            </a:r>
          </a:p>
          <a:p>
            <a:endParaRPr lang="en-US" sz="1800" b="1" dirty="0">
              <a:solidFill>
                <a:schemeClr val="tx1"/>
              </a:solidFill>
            </a:endParaRPr>
          </a:p>
          <a:p>
            <a:r>
              <a:rPr lang="en-US" sz="1800" b="1" dirty="0">
                <a:solidFill>
                  <a:srgbClr val="FF0000"/>
                </a:solidFill>
              </a:rPr>
              <a:t>4. Could you name the poetic or </a:t>
            </a:r>
          </a:p>
          <a:p>
            <a:r>
              <a:rPr lang="en-US" sz="1800" b="1" dirty="0">
                <a:solidFill>
                  <a:srgbClr val="FF0000"/>
                </a:solidFill>
              </a:rPr>
              <a:t>historic names of Russia, the UK, the USA?</a:t>
            </a:r>
            <a:r>
              <a:rPr kumimoji="0" lang="en-US" sz="1800" b="1" i="0" u="none" strike="noStrike" kern="1200" cap="none" spc="0" normalizeH="0" baseline="0" noProof="0" dirty="0">
                <a:ln>
                  <a:noFill/>
                </a:ln>
                <a:solidFill>
                  <a:srgbClr val="FF0000"/>
                </a:solidFill>
                <a:effectLst/>
                <a:uLnTx/>
                <a:uFillTx/>
                <a:latin typeface="Century Gothic" panose="020B0502020202020204"/>
                <a:ea typeface="+mn-ea"/>
                <a:cs typeface="+mn-cs"/>
              </a:rPr>
              <a:t>  </a:t>
            </a:r>
            <a:endParaRPr lang="ru-RU" sz="1800" b="1" dirty="0">
              <a:solidFill>
                <a:schemeClr val="tx1"/>
              </a:solidFill>
            </a:endParaRPr>
          </a:p>
          <a:p>
            <a:endParaRPr lang="ru-RU" dirty="0"/>
          </a:p>
        </p:txBody>
      </p:sp>
      <p:sp>
        <p:nvSpPr>
          <p:cNvPr id="5" name="TextBox 4">
            <a:extLst>
              <a:ext uri="{FF2B5EF4-FFF2-40B4-BE49-F238E27FC236}">
                <a16:creationId xmlns:a16="http://schemas.microsoft.com/office/drawing/2014/main" id="{DAF85BF0-1479-4D29-9ADD-9BAC115958B8}"/>
              </a:ext>
            </a:extLst>
          </p:cNvPr>
          <p:cNvSpPr txBox="1"/>
          <p:nvPr/>
        </p:nvSpPr>
        <p:spPr>
          <a:xfrm>
            <a:off x="3971281" y="2322321"/>
            <a:ext cx="6107836" cy="369332"/>
          </a:xfrm>
          <a:prstGeom prst="rect">
            <a:avLst/>
          </a:prstGeom>
          <a:noFill/>
        </p:spPr>
        <p:txBody>
          <a:bodyPr wrap="square">
            <a:spAutoFit/>
          </a:bodyPr>
          <a:lstStyle/>
          <a:p>
            <a:r>
              <a:rPr lang="en-US" b="1" dirty="0">
                <a:solidFill>
                  <a:srgbClr val="002060"/>
                </a:solidFill>
              </a:rPr>
              <a:t>The RF,</a:t>
            </a:r>
            <a:r>
              <a:rPr lang="en-US" b="1" dirty="0">
                <a:solidFill>
                  <a:srgbClr val="002060"/>
                </a:solidFill>
                <a:latin typeface="Times New Roman" panose="02020603050405020304" pitchFamily="18" charset="0"/>
                <a:cs typeface="Times New Roman" panose="02020603050405020304" pitchFamily="18" charset="0"/>
              </a:rPr>
              <a:t> the UK, </a:t>
            </a:r>
            <a:r>
              <a:rPr lang="en-US"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the USA </a:t>
            </a:r>
            <a:endParaRPr lang="ru-RU" dirty="0"/>
          </a:p>
        </p:txBody>
      </p:sp>
      <p:sp>
        <p:nvSpPr>
          <p:cNvPr id="7" name="TextBox 6">
            <a:extLst>
              <a:ext uri="{FF2B5EF4-FFF2-40B4-BE49-F238E27FC236}">
                <a16:creationId xmlns:a16="http://schemas.microsoft.com/office/drawing/2014/main" id="{23B1A47F-C6AD-47DB-AB32-CC8FF2BE154C}"/>
              </a:ext>
            </a:extLst>
          </p:cNvPr>
          <p:cNvSpPr txBox="1"/>
          <p:nvPr/>
        </p:nvSpPr>
        <p:spPr>
          <a:xfrm>
            <a:off x="4086690" y="1099688"/>
            <a:ext cx="6107836" cy="923330"/>
          </a:xfrm>
          <a:prstGeom prst="rect">
            <a:avLst/>
          </a:prstGeom>
          <a:noFill/>
        </p:spPr>
        <p:txBody>
          <a:bodyPr wrap="square">
            <a:spAutoFit/>
          </a:bodyPr>
          <a:lstStyle/>
          <a:p>
            <a:r>
              <a:rPr lang="en-US" b="1" dirty="0">
                <a:solidFill>
                  <a:schemeClr val="accent1"/>
                </a:solidFill>
              </a:rPr>
              <a:t>The Russian Federation,</a:t>
            </a:r>
            <a:r>
              <a:rPr lang="en-US" b="1" dirty="0">
                <a:solidFill>
                  <a:schemeClr val="accent1"/>
                </a:solidFill>
                <a:latin typeface="Times New Roman" panose="02020603050405020304" pitchFamily="18" charset="0"/>
                <a:cs typeface="Times New Roman" panose="02020603050405020304" pitchFamily="18" charset="0"/>
              </a:rPr>
              <a:t> The United Kingdom of Great Britain and Northern Ireland,</a:t>
            </a:r>
            <a:r>
              <a:rPr lang="en-US" b="1" dirty="0">
                <a:solidFill>
                  <a:schemeClr val="accent1"/>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a:solidFill>
                  <a:schemeClr val="accent1"/>
                </a:solidFill>
                <a:latin typeface="Times New Roman" panose="02020603050405020304" pitchFamily="18" charset="0"/>
                <a:cs typeface="Times New Roman" panose="02020603050405020304" pitchFamily="18" charset="0"/>
              </a:rPr>
              <a:t>The United</a:t>
            </a:r>
            <a:r>
              <a:rPr lang="ru-RU" b="1" dirty="0">
                <a:solidFill>
                  <a:schemeClr val="accent1"/>
                </a:solidFill>
                <a:latin typeface="Times New Roman" panose="02020603050405020304" pitchFamily="18" charset="0"/>
                <a:cs typeface="Times New Roman" panose="02020603050405020304" pitchFamily="18" charset="0"/>
              </a:rPr>
              <a:t> </a:t>
            </a:r>
            <a:r>
              <a:rPr lang="en-US" b="1" dirty="0">
                <a:solidFill>
                  <a:schemeClr val="accent1"/>
                </a:solidFill>
                <a:latin typeface="Times New Roman" panose="02020603050405020304" pitchFamily="18" charset="0"/>
                <a:cs typeface="Times New Roman" panose="02020603050405020304" pitchFamily="18" charset="0"/>
              </a:rPr>
              <a:t>States of </a:t>
            </a:r>
            <a:r>
              <a:rPr lang="en-US" b="1" dirty="0">
                <a:solidFill>
                  <a:schemeClr val="accent1"/>
                </a:solidFill>
                <a:latin typeface="Times New Roman" panose="02020603050405020304" pitchFamily="18" charset="0"/>
                <a:ea typeface="Calibri" panose="020F0502020204030204" pitchFamily="34" charset="0"/>
                <a:cs typeface="Times New Roman" panose="02020603050405020304" pitchFamily="18" charset="0"/>
              </a:rPr>
              <a:t>America</a:t>
            </a:r>
            <a:b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br>
            <a:endParaRPr lang="ru-RU" dirty="0"/>
          </a:p>
        </p:txBody>
      </p:sp>
      <p:sp>
        <p:nvSpPr>
          <p:cNvPr id="9" name="TextBox 8">
            <a:extLst>
              <a:ext uri="{FF2B5EF4-FFF2-40B4-BE49-F238E27FC236}">
                <a16:creationId xmlns:a16="http://schemas.microsoft.com/office/drawing/2014/main" id="{061009DB-D22C-4467-BBCC-3095C7E6BFAA}"/>
              </a:ext>
            </a:extLst>
          </p:cNvPr>
          <p:cNvSpPr txBox="1"/>
          <p:nvPr/>
        </p:nvSpPr>
        <p:spPr>
          <a:xfrm>
            <a:off x="4358935" y="3138147"/>
            <a:ext cx="6107836" cy="369332"/>
          </a:xfrm>
          <a:prstGeom prst="rect">
            <a:avLst/>
          </a:prstGeom>
          <a:noFill/>
        </p:spPr>
        <p:txBody>
          <a:bodyPr wrap="square">
            <a:spAutoFit/>
          </a:bodyPr>
          <a:lstStyle/>
          <a:p>
            <a:r>
              <a:rPr lang="en-US" b="1" dirty="0">
                <a:solidFill>
                  <a:schemeClr val="accent1"/>
                </a:solidFill>
              </a:rPr>
              <a:t>Eurasia, the British Isles in Europe, </a:t>
            </a:r>
            <a:r>
              <a:rPr lang="en-US" b="1" dirty="0">
                <a:solidFill>
                  <a:schemeClr val="accent1"/>
                </a:solidFill>
                <a:latin typeface="Times New Roman" panose="02020603050405020304" pitchFamily="18" charset="0"/>
                <a:ea typeface="Calibri" panose="020F0502020204030204" pitchFamily="34" charset="0"/>
                <a:cs typeface="Times New Roman" panose="02020603050405020304" pitchFamily="18" charset="0"/>
              </a:rPr>
              <a:t>North America</a:t>
            </a:r>
            <a:endParaRPr lang="ru-RU" dirty="0">
              <a:solidFill>
                <a:schemeClr val="accent1"/>
              </a:solidFill>
            </a:endParaRPr>
          </a:p>
        </p:txBody>
      </p:sp>
      <p:sp>
        <p:nvSpPr>
          <p:cNvPr id="11" name="TextBox 10">
            <a:extLst>
              <a:ext uri="{FF2B5EF4-FFF2-40B4-BE49-F238E27FC236}">
                <a16:creationId xmlns:a16="http://schemas.microsoft.com/office/drawing/2014/main" id="{FB307DA6-E2A2-4558-8F66-58C09AEC6B5F}"/>
              </a:ext>
            </a:extLst>
          </p:cNvPr>
          <p:cNvSpPr txBox="1"/>
          <p:nvPr/>
        </p:nvSpPr>
        <p:spPr>
          <a:xfrm>
            <a:off x="4935986" y="4323305"/>
            <a:ext cx="6107836" cy="369332"/>
          </a:xfrm>
          <a:prstGeom prst="rect">
            <a:avLst/>
          </a:prstGeom>
          <a:noFill/>
        </p:spPr>
        <p:txBody>
          <a:bodyPr wrap="square">
            <a:spAutoFit/>
          </a:bodyPr>
          <a:lstStyle/>
          <a:p>
            <a:r>
              <a:rPr lang="en-US" b="1" dirty="0">
                <a:solidFill>
                  <a:srgbClr val="002060"/>
                </a:solidFill>
              </a:rPr>
              <a:t>Great Rus</a:t>
            </a:r>
            <a:r>
              <a:rPr lang="en-US"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 ,</a:t>
            </a:r>
            <a:r>
              <a:rPr lang="en-US" b="1" dirty="0">
                <a:solidFill>
                  <a:srgbClr val="002060"/>
                </a:solidFill>
                <a:latin typeface="Times New Roman" panose="02020603050405020304" pitchFamily="18" charset="0"/>
                <a:cs typeface="Times New Roman" panose="02020603050405020304" pitchFamily="18" charset="0"/>
              </a:rPr>
              <a:t> Albion</a:t>
            </a:r>
            <a:r>
              <a:rPr lang="en-US" b="1" dirty="0">
                <a:solidFill>
                  <a:srgbClr val="002060"/>
                </a:solidFill>
                <a:latin typeface="Calibri" panose="020F0502020204030204" pitchFamily="34" charset="0"/>
                <a:cs typeface="Times New Roman" panose="02020603050405020304" pitchFamily="18" charset="0"/>
              </a:rPr>
              <a:t>, </a:t>
            </a:r>
            <a:r>
              <a:rPr lang="en-US"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America</a:t>
            </a:r>
            <a:endParaRPr lang="ru-RU" dirty="0"/>
          </a:p>
        </p:txBody>
      </p:sp>
      <p:pic>
        <p:nvPicPr>
          <p:cNvPr id="8" name="Звук 7">
            <a:hlinkClick r:id="" action="ppaction://media"/>
            <a:extLst>
              <a:ext uri="{FF2B5EF4-FFF2-40B4-BE49-F238E27FC236}">
                <a16:creationId xmlns:a16="http://schemas.microsoft.com/office/drawing/2014/main" id="{7A2EDC38-0239-495E-8EC5-5D5E466C6DEC}"/>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1366689479"/>
      </p:ext>
    </p:extLst>
  </p:cSld>
  <p:clrMapOvr>
    <a:masterClrMapping/>
  </p:clrMapOvr>
  <mc:AlternateContent xmlns:mc="http://schemas.openxmlformats.org/markup-compatibility/2006" xmlns:p14="http://schemas.microsoft.com/office/powerpoint/2010/main">
    <mc:Choice Requires="p14">
      <p:transition spd="slow" p14:dur="2000" advTm="61243"/>
    </mc:Choice>
    <mc:Fallback xmlns="">
      <p:transition spd="slow" advTm="612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47"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3000"/>
                                        <p:tgtEl>
                                          <p:spTgt spid="7"/>
                                        </p:tgtEl>
                                      </p:cBhvr>
                                    </p:animEffect>
                                    <p:anim calcmode="lin" valueType="num">
                                      <p:cBhvr>
                                        <p:cTn id="12" dur="3000" fill="hold"/>
                                        <p:tgtEl>
                                          <p:spTgt spid="7"/>
                                        </p:tgtEl>
                                        <p:attrNameLst>
                                          <p:attrName>ppt_x</p:attrName>
                                        </p:attrNameLst>
                                      </p:cBhvr>
                                      <p:tavLst>
                                        <p:tav tm="0">
                                          <p:val>
                                            <p:strVal val="#ppt_x"/>
                                          </p:val>
                                        </p:tav>
                                        <p:tav tm="100000">
                                          <p:val>
                                            <p:strVal val="#ppt_x"/>
                                          </p:val>
                                        </p:tav>
                                      </p:tavLst>
                                    </p:anim>
                                    <p:anim calcmode="lin" valueType="num">
                                      <p:cBhvr>
                                        <p:cTn id="13" dur="3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3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3000" fill="hold"/>
                                        <p:tgtEl>
                                          <p:spTgt spid="9"/>
                                        </p:tgtEl>
                                        <p:attrNameLst>
                                          <p:attrName>ppt_w</p:attrName>
                                        </p:attrNameLst>
                                      </p:cBhvr>
                                      <p:tavLst>
                                        <p:tav tm="0">
                                          <p:val>
                                            <p:fltVal val="0"/>
                                          </p:val>
                                        </p:tav>
                                        <p:tav tm="100000">
                                          <p:val>
                                            <p:strVal val="#ppt_w"/>
                                          </p:val>
                                        </p:tav>
                                      </p:tavLst>
                                    </p:anim>
                                    <p:anim calcmode="lin" valueType="num">
                                      <p:cBhvr>
                                        <p:cTn id="24" dur="3000" fill="hold"/>
                                        <p:tgtEl>
                                          <p:spTgt spid="9"/>
                                        </p:tgtEl>
                                        <p:attrNameLst>
                                          <p:attrName>ppt_h</p:attrName>
                                        </p:attrNameLst>
                                      </p:cBhvr>
                                      <p:tavLst>
                                        <p:tav tm="0">
                                          <p:val>
                                            <p:fltVal val="0"/>
                                          </p:val>
                                        </p:tav>
                                        <p:tav tm="100000">
                                          <p:val>
                                            <p:strVal val="#ppt_h"/>
                                          </p:val>
                                        </p:tav>
                                      </p:tavLst>
                                    </p:anim>
                                    <p:anim calcmode="lin" valueType="num">
                                      <p:cBhvr>
                                        <p:cTn id="25" dur="3000" fill="hold"/>
                                        <p:tgtEl>
                                          <p:spTgt spid="9"/>
                                        </p:tgtEl>
                                        <p:attrNameLst>
                                          <p:attrName>style.rotation</p:attrName>
                                        </p:attrNameLst>
                                      </p:cBhvr>
                                      <p:tavLst>
                                        <p:tav tm="0">
                                          <p:val>
                                            <p:fltVal val="90"/>
                                          </p:val>
                                        </p:tav>
                                        <p:tav tm="100000">
                                          <p:val>
                                            <p:fltVal val="0"/>
                                          </p:val>
                                        </p:tav>
                                      </p:tavLst>
                                    </p:anim>
                                    <p:animEffect transition="in" filter="fade">
                                      <p:cBhvr>
                                        <p:cTn id="26" dur="30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3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2" fill="hold" display="0">
                  <p:stCondLst>
                    <p:cond delay="indefinite"/>
                  </p:stCondLst>
                  <p:endCondLst>
                    <p:cond evt="onStopAudio" delay="0">
                      <p:tgtEl>
                        <p:sldTgt/>
                      </p:tgtEl>
                    </p:cond>
                  </p:endCondLst>
                </p:cTn>
                <p:tgtEl>
                  <p:spTgt spid="8"/>
                </p:tgtEl>
              </p:cMediaNode>
            </p:audio>
          </p:childTnLst>
        </p:cTn>
      </p:par>
    </p:tnLst>
    <p:bldLst>
      <p:bldP spid="5" grpId="0"/>
      <p:bldP spid="7" grpId="0"/>
      <p:bldP spid="9"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4BF7DEA-3C11-433D-AF3B-04045AAAA596}"/>
              </a:ext>
            </a:extLst>
          </p:cNvPr>
          <p:cNvSpPr>
            <a:spLocks noGrp="1"/>
          </p:cNvSpPr>
          <p:nvPr>
            <p:ph type="title" idx="4294967295"/>
          </p:nvPr>
        </p:nvSpPr>
        <p:spPr>
          <a:xfrm>
            <a:off x="366944" y="299622"/>
            <a:ext cx="7510508" cy="5439026"/>
          </a:xfrm>
        </p:spPr>
        <p:txBody>
          <a:bodyPr>
            <a:normAutofit fontScale="90000"/>
          </a:bodyPr>
          <a:lstStyle/>
          <a:p>
            <a:br>
              <a:rPr kumimoji="0" lang="en-US" sz="2700" b="1" i="0" u="none"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br>
              <a:rPr kumimoji="0" lang="en-US" sz="2700" b="1" i="0" u="none"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br>
              <a:rPr kumimoji="0" lang="en-US" sz="2700" b="1" i="0" u="none"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br>
              <a:rPr kumimoji="0" lang="en-US" sz="2700" b="1" i="0" u="none"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br>
              <a:rPr kumimoji="0" lang="en-US" sz="2700" b="1" i="0" u="none"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r>
              <a:rPr kumimoji="0" lang="en-US" sz="2700" b="1" i="0" u="none"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t>II.  Let’s find and name the passive voice in the texts </a:t>
            </a:r>
            <a:r>
              <a:rPr lang="en-US" sz="2200" b="1" dirty="0">
                <a:solidFill>
                  <a:prstClr val="white"/>
                </a:solidFill>
                <a:latin typeface="Century Gothic" panose="020B0502020202020204"/>
              </a:rPr>
              <a:t> </a:t>
            </a:r>
            <a:r>
              <a:rPr kumimoji="0" lang="en-US" sz="2700" b="1" i="0" u="none" strike="noStrike" kern="1200" cap="all" spc="0" normalizeH="0" baseline="0" noProof="0" dirty="0">
                <a:ln w="3175" cmpd="sng">
                  <a:noFill/>
                </a:ln>
                <a:solidFill>
                  <a:srgbClr val="002060"/>
                </a:solidFill>
                <a:effectLst/>
                <a:uLnTx/>
                <a:uFillTx/>
                <a:latin typeface="Times New Roman" panose="02020603050405020304" pitchFamily="18" charset="0"/>
                <a:ea typeface="+mj-ea"/>
                <a:cs typeface="Times New Roman" panose="02020603050405020304" pitchFamily="18" charset="0"/>
              </a:rPr>
              <a:t>on flags of   </a:t>
            </a:r>
            <a:r>
              <a:rPr kumimoji="0" lang="en-US" sz="2700" b="1" i="0" u="none" strike="noStrike" kern="1200" cap="all" spc="0" normalizeH="0" baseline="0" noProof="0" dirty="0">
                <a:ln w="3175" cmpd="sng">
                  <a:noFill/>
                </a:ln>
                <a:solidFill>
                  <a:srgbClr val="FF0000"/>
                </a:solidFill>
                <a:effectLst/>
                <a:uLnTx/>
                <a:uFillTx/>
                <a:latin typeface="Times New Roman" panose="02020603050405020304" pitchFamily="18" charset="0"/>
                <a:ea typeface="+mj-ea"/>
                <a:cs typeface="Times New Roman" panose="02020603050405020304" pitchFamily="18" charset="0"/>
              </a:rPr>
              <a:t>Russia, the </a:t>
            </a:r>
            <a:r>
              <a:rPr kumimoji="0" lang="en-US" sz="2700" b="1" i="0" u="none" strike="noStrike" kern="1200" cap="all" spc="0" normalizeH="0" baseline="0" noProof="0" dirty="0" err="1">
                <a:ln w="3175" cmpd="sng">
                  <a:noFill/>
                </a:ln>
                <a:solidFill>
                  <a:srgbClr val="FF0000"/>
                </a:solidFill>
                <a:effectLst/>
                <a:uLnTx/>
                <a:uFillTx/>
                <a:latin typeface="Times New Roman" panose="02020603050405020304" pitchFamily="18" charset="0"/>
                <a:ea typeface="+mj-ea"/>
                <a:cs typeface="Times New Roman" panose="02020603050405020304" pitchFamily="18" charset="0"/>
              </a:rPr>
              <a:t>uk</a:t>
            </a:r>
            <a:r>
              <a:rPr kumimoji="0" lang="en-US" sz="2700" b="1" i="0" u="none" strike="noStrike" kern="1200" cap="all" spc="0" normalizeH="0" baseline="0" noProof="0" dirty="0">
                <a:ln w="3175" cmpd="sng">
                  <a:noFill/>
                </a:ln>
                <a:solidFill>
                  <a:srgbClr val="FF0000"/>
                </a:solidFill>
                <a:effectLst/>
                <a:uLnTx/>
                <a:uFillTx/>
                <a:latin typeface="Times New Roman" panose="02020603050405020304" pitchFamily="18" charset="0"/>
                <a:ea typeface="+mj-ea"/>
                <a:cs typeface="Times New Roman" panose="02020603050405020304" pitchFamily="18" charset="0"/>
              </a:rPr>
              <a:t>, the </a:t>
            </a:r>
            <a:r>
              <a:rPr kumimoji="0" lang="en-US" sz="2700" b="1" i="0" u="none" strike="noStrike" kern="1200" cap="all" spc="0" normalizeH="0" baseline="0" noProof="0" dirty="0" err="1">
                <a:ln w="3175" cmpd="sng">
                  <a:noFill/>
                </a:ln>
                <a:solidFill>
                  <a:srgbClr val="FF0000"/>
                </a:solidFill>
                <a:effectLst/>
                <a:uLnTx/>
                <a:uFillTx/>
                <a:latin typeface="Times New Roman" panose="02020603050405020304" pitchFamily="18" charset="0"/>
                <a:ea typeface="+mj-ea"/>
                <a:cs typeface="Times New Roman" panose="02020603050405020304" pitchFamily="18" charset="0"/>
              </a:rPr>
              <a:t>usa</a:t>
            </a:r>
            <a:r>
              <a:rPr kumimoji="0" lang="en-US" sz="2700" b="1" i="0" u="none" strike="noStrike" kern="1200" cap="all" spc="0" normalizeH="0" baseline="0" noProof="0" dirty="0">
                <a:ln w="3175" cmpd="sng">
                  <a:noFill/>
                </a:ln>
                <a:solidFill>
                  <a:srgbClr val="FF0000"/>
                </a:solidFill>
                <a:effectLst/>
                <a:uLnTx/>
                <a:uFillTx/>
                <a:latin typeface="Times New Roman" panose="02020603050405020304" pitchFamily="18" charset="0"/>
                <a:ea typeface="+mj-ea"/>
                <a:cs typeface="Times New Roman" panose="02020603050405020304" pitchFamily="18" charset="0"/>
              </a:rPr>
              <a:t> : </a:t>
            </a:r>
            <a:br>
              <a:rPr kumimoji="0" lang="ru-RU" sz="2700" b="1" i="0" u="none"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br>
              <a:rPr kumimoji="0" lang="ru-RU" sz="2000" b="1" i="0" u="none"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r>
              <a:rPr kumimoji="0" lang="en-US" sz="2000" b="1" i="0" u="none"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t>1. </a:t>
            </a:r>
            <a:r>
              <a:rPr kumimoji="0" lang="en-US"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The Russian flag </a:t>
            </a:r>
            <a:r>
              <a:rPr kumimoji="0" lang="en-US" sz="2400" b="1" i="0" u="sng"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t>is</a:t>
            </a:r>
            <a:r>
              <a:rPr kumimoji="0" lang="en-US"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 sometimes</a:t>
            </a:r>
            <a:r>
              <a:rPr lang="ru-RU" sz="2400" b="1" dirty="0">
                <a:solidFill>
                  <a:srgbClr val="FF0000"/>
                </a:solidFill>
                <a:latin typeface="Helvetica" panose="020B0604020202020204" pitchFamily="34" charset="0"/>
                <a:ea typeface="Times New Roman" panose="02020603050405020304" pitchFamily="18" charset="0"/>
                <a:cs typeface="Times New Roman" panose="02020603050405020304" pitchFamily="18" charset="0"/>
              </a:rPr>
              <a:t> </a:t>
            </a:r>
            <a:r>
              <a:rPr kumimoji="0" lang="en-US" sz="2400" b="1" i="0" u="sng"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t>called</a:t>
            </a:r>
            <a:r>
              <a:rPr kumimoji="0" lang="en-US"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 THE IMPERIAL FLAG.</a:t>
            </a:r>
            <a:br>
              <a:rPr kumimoji="0" lang="en-US"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br>
              <a:rPr kumimoji="0" lang="ru-RU"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r>
              <a:rPr kumimoji="0" lang="en-US" sz="2400" b="1" i="0"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 2. The flag with white,</a:t>
            </a:r>
            <a:r>
              <a:rPr kumimoji="0" lang="ru-RU" sz="2400" b="1" i="0"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 </a:t>
            </a:r>
            <a:r>
              <a:rPr kumimoji="0" lang="en-US" sz="2400" b="1" i="0"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blue, red stripes was</a:t>
            </a:r>
            <a:r>
              <a:rPr lang="ru-RU" sz="2400" b="1" dirty="0">
                <a:solidFill>
                  <a:schemeClr val="accent1"/>
                </a:solidFill>
                <a:latin typeface="Helvetica" panose="020B0604020202020204" pitchFamily="34" charset="0"/>
                <a:ea typeface="Times New Roman" panose="02020603050405020304" pitchFamily="18" charset="0"/>
                <a:cs typeface="Times New Roman" panose="02020603050405020304" pitchFamily="18" charset="0"/>
              </a:rPr>
              <a:t> </a:t>
            </a:r>
            <a:r>
              <a:rPr kumimoji="0" lang="en-US" sz="2400" b="1" i="0"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adapted by peter the great from the national flag of the Netherlands. </a:t>
            </a:r>
            <a:br>
              <a:rPr kumimoji="0" lang="en-US" sz="2400" b="1" i="0"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br>
              <a:rPr kumimoji="0" lang="ru-RU" sz="2400" b="1" i="0"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r>
              <a:rPr kumimoji="0" lang="en-US" sz="2400" b="1" i="0"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3. </a:t>
            </a:r>
            <a:r>
              <a:rPr kumimoji="0" lang="en-US" sz="2400" b="1" i="0" strike="noStrike" kern="1200" cap="all" spc="0" normalizeH="0" baseline="0" noProof="0" dirty="0">
                <a:ln w="3175" cmpd="sng">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The Russian flag consists of 3 equal stripes of white, blue</a:t>
            </a:r>
            <a:r>
              <a:rPr lang="ru-RU" sz="2400" b="1" cap="all" dirty="0">
                <a:ln w="3175" cmpd="sng">
                  <a:noFill/>
                </a:ln>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1" i="0" strike="noStrike" kern="1200" cap="all" spc="0" normalizeH="0" baseline="0" noProof="0" dirty="0">
                <a:ln w="3175" cmpd="sng">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red. </a:t>
            </a:r>
            <a:br>
              <a:rPr kumimoji="0" lang="ru-RU" sz="2400" b="1" i="0" strike="noStrike" kern="1200" cap="all" spc="0" normalizeH="0" baseline="0" noProof="0" dirty="0">
                <a:ln w="3175" cmpd="sng">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br>
            <a:br>
              <a:rPr lang="ru-RU" sz="2400" dirty="0">
                <a:solidFill>
                  <a:srgbClr val="FF0000"/>
                </a:solidFill>
              </a:rPr>
            </a:br>
            <a:br>
              <a:rPr kumimoji="0" lang="ru-RU"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br>
              <a:rPr kumimoji="0" lang="ru-RU"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br>
              <a:rPr kumimoji="0" lang="en-US"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br>
              <a:rPr kumimoji="0" lang="en-US" sz="2200" b="1" i="0" u="none"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br>
              <a:rPr kumimoji="0" lang="en-US" sz="2200" b="1" i="0" u="none"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endParaRPr lang="ru-RU" dirty="0"/>
          </a:p>
        </p:txBody>
      </p:sp>
      <p:pic>
        <p:nvPicPr>
          <p:cNvPr id="4" name="Рисунок 3">
            <a:extLst>
              <a:ext uri="{FF2B5EF4-FFF2-40B4-BE49-F238E27FC236}">
                <a16:creationId xmlns:a16="http://schemas.microsoft.com/office/drawing/2014/main" id="{5BB7931D-D16F-41E9-8BE6-10D2607B5812}"/>
              </a:ext>
            </a:extLst>
          </p:cNvPr>
          <p:cNvPicPr>
            <a:picLocks noChangeAspect="1"/>
          </p:cNvPicPr>
          <p:nvPr/>
        </p:nvPicPr>
        <p:blipFill>
          <a:blip r:embed="rId5"/>
          <a:stretch>
            <a:fillRect/>
          </a:stretch>
        </p:blipFill>
        <p:spPr>
          <a:xfrm>
            <a:off x="8220722" y="1011485"/>
            <a:ext cx="3604334" cy="4616958"/>
          </a:xfrm>
          <a:prstGeom prst="rect">
            <a:avLst/>
          </a:prstGeom>
        </p:spPr>
      </p:pic>
      <p:pic>
        <p:nvPicPr>
          <p:cNvPr id="6" name="Звук 5">
            <a:hlinkClick r:id="" action="ppaction://media"/>
            <a:extLst>
              <a:ext uri="{FF2B5EF4-FFF2-40B4-BE49-F238E27FC236}">
                <a16:creationId xmlns:a16="http://schemas.microsoft.com/office/drawing/2014/main" id="{83B5CA29-1164-4209-99CC-C8BCCFB79143}"/>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822613623"/>
      </p:ext>
    </p:extLst>
  </p:cSld>
  <p:clrMapOvr>
    <a:masterClrMapping/>
  </p:clrMapOvr>
  <mc:AlternateContent xmlns:mc="http://schemas.openxmlformats.org/markup-compatibility/2006" xmlns:p14="http://schemas.microsoft.com/office/powerpoint/2010/main">
    <mc:Choice Requires="p14">
      <p:transition spd="slow" p14:dur="2000" advTm="52324"/>
    </mc:Choice>
    <mc:Fallback xmlns="">
      <p:transition spd="slow" advTm="523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15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2" fill="hold" display="0">
                  <p:stCondLst>
                    <p:cond delay="indefinite"/>
                  </p:stCondLst>
                  <p:endCondLst>
                    <p:cond evt="onStopAudio" delay="0">
                      <p:tgtEl>
                        <p:sldTgt/>
                      </p:tgtEl>
                    </p:cond>
                  </p:endCondLst>
                </p:cTn>
                <p:tgtEl>
                  <p:spTgt spid="6"/>
                </p:tgtEl>
              </p:cMediaNode>
            </p:audio>
          </p:childTnLst>
        </p:cTn>
      </p:par>
    </p:tnLst>
    <p:bldLst>
      <p:bldP spid="2" grpId="0"/>
    </p:bldLst>
  </p:timing>
  <p:extLst>
    <p:ext uri="{3A86A75C-4F4B-4683-9AE1-C65F6400EC91}">
      <p14:laserTraceLst xmlns:p14="http://schemas.microsoft.com/office/powerpoint/2010/main">
        <p14:tracePtLst>
          <p14:tracePt t="29636" x="119063" y="2455863"/>
          <p14:tracePt t="29661" x="177800" y="2463800"/>
          <p14:tracePt t="29669" x="177800" y="2473325"/>
          <p14:tracePt t="29690" x="187325" y="2473325"/>
          <p14:tracePt t="29711" x="195263" y="2473325"/>
          <p14:tracePt t="29719" x="195263" y="2481263"/>
          <p14:tracePt t="29754" x="195263" y="2489200"/>
          <p14:tracePt t="29801" x="195263" y="2498725"/>
          <p14:tracePt t="29820" x="195263" y="2524125"/>
          <p14:tracePt t="29829" x="203200" y="2532063"/>
          <p14:tracePt t="29846" x="220663" y="2557463"/>
          <p14:tracePt t="29858" x="230188" y="2574925"/>
          <p14:tracePt t="29872" x="238125" y="2582863"/>
          <p14:tracePt t="29888" x="246063" y="2600325"/>
          <p14:tracePt t="29909" x="255588" y="2608263"/>
          <p14:tracePt t="29940" x="255588" y="2617788"/>
          <p14:tracePt t="29989" x="263525" y="2633663"/>
          <p14:tracePt t="30018" x="263525" y="2643188"/>
          <p14:tracePt t="30028" x="263525" y="2660650"/>
          <p14:tracePt t="30055" x="263525" y="2686050"/>
          <p14:tracePt t="30063" x="263525" y="2701925"/>
          <p14:tracePt t="30078" x="280988" y="2719388"/>
          <p14:tracePt t="30105" x="280988" y="2770188"/>
          <p14:tracePt t="30112" x="280988" y="2787650"/>
          <p14:tracePt t="30128" x="280988" y="2813050"/>
          <p14:tracePt t="30139" x="280988" y="2838450"/>
          <p14:tracePt t="30140" x="280988" y="2855913"/>
          <p14:tracePt t="30159" x="280988" y="2881313"/>
          <p14:tracePt t="30172" x="280988" y="2897188"/>
          <p14:tracePt t="30189" x="288925" y="2914650"/>
          <p14:tracePt t="30209" x="296863" y="2940050"/>
          <p14:tracePt t="30221" x="306388" y="2957513"/>
          <p14:tracePt t="30239" x="306388" y="2974975"/>
          <p14:tracePt t="30259" x="314325" y="2982913"/>
          <p14:tracePt t="30272" x="322263" y="3008313"/>
          <p14:tracePt t="30288" x="339725" y="3033713"/>
          <p14:tracePt t="30305" x="347663" y="3051175"/>
          <p14:tracePt t="30329" x="357188" y="3067050"/>
          <p14:tracePt t="30460" x="357188" y="3094038"/>
          <p14:tracePt t="30472" x="357188" y="3101975"/>
          <p14:tracePt t="30488" x="357188" y="3109913"/>
          <p14:tracePt t="30505" x="365125" y="3135313"/>
          <p14:tracePt t="30525" x="390525" y="3195638"/>
          <p14:tracePt t="30553" x="390525" y="3211513"/>
          <p14:tracePt t="30570" x="390525" y="3221038"/>
          <p14:tracePt t="30601" x="390525" y="3238500"/>
          <p14:tracePt t="30739" x="382588" y="3228975"/>
          <p14:tracePt t="30753" x="382588" y="3186113"/>
          <p14:tracePt t="30769" x="365125" y="3160713"/>
          <p14:tracePt t="30779" x="347663" y="3144838"/>
          <p14:tracePt t="30803" x="314325" y="3084513"/>
          <p14:tracePt t="30819" x="296863" y="3041650"/>
          <p14:tracePt t="30820" x="296863" y="3025775"/>
          <p14:tracePt t="30829" x="296863" y="3000375"/>
          <p14:tracePt t="30853" x="280988" y="2957513"/>
          <p14:tracePt t="30874" x="271463" y="2932113"/>
          <p14:tracePt t="30890" x="271463" y="2906713"/>
          <p14:tracePt t="30910" x="263525" y="2871788"/>
          <p14:tracePt t="30919" x="255588" y="2871788"/>
          <p14:tracePt t="30940" x="255588" y="2855913"/>
          <p14:tracePt t="30960" x="238125" y="2830513"/>
          <p14:tracePt t="31001" x="238125" y="2820988"/>
          <p14:tracePt t="31020" x="230188" y="2805113"/>
          <p14:tracePt t="31055" x="220663" y="2778125"/>
          <p14:tracePt t="31070" x="220663" y="2770188"/>
          <p14:tracePt t="31101" x="220663" y="2762250"/>
          <p14:tracePt t="31134" x="220663" y="2744788"/>
          <p14:tracePt t="31160" x="212725" y="2727325"/>
          <p14:tracePt t="31190" x="212725" y="2719388"/>
          <p14:tracePt t="31251" x="212725" y="2711450"/>
          <p14:tracePt t="31771" x="212725" y="2701925"/>
          <p14:tracePt t="32101" x="212725" y="2660650"/>
          <p14:tracePt t="32110" x="212725" y="2643188"/>
          <p14:tracePt t="32128" x="220663" y="2600325"/>
          <p14:tracePt t="32141" x="220663" y="2582863"/>
          <p14:tracePt t="32159" x="230188" y="2557463"/>
          <p14:tracePt t="32175" x="238125" y="2541588"/>
          <p14:tracePt t="32189" x="263525" y="2516188"/>
          <p14:tracePt t="32205" x="271463" y="2481263"/>
          <p14:tracePt t="32225" x="296863" y="2455863"/>
          <p14:tracePt t="32239" x="347663" y="2438400"/>
          <p14:tracePt t="32258" x="415925" y="2422525"/>
          <p14:tracePt t="32271" x="517525" y="2413000"/>
          <p14:tracePt t="32288" x="628650" y="2397125"/>
          <p14:tracePt t="32305" x="714375" y="2354263"/>
          <p14:tracePt t="32326" x="831850" y="2336800"/>
          <p14:tracePt t="32353" x="976313" y="2311400"/>
          <p14:tracePt t="32358" x="1019175" y="2303463"/>
          <p14:tracePt t="32373" x="1104900" y="2303463"/>
          <p14:tracePt t="32390" x="1290638" y="2303463"/>
          <p14:tracePt t="32410" x="1487488" y="2278063"/>
          <p14:tracePt t="32418" x="1614488" y="2268538"/>
          <p14:tracePt t="32440" x="1801813" y="2268538"/>
          <p14:tracePt t="32460" x="2090738" y="2235200"/>
          <p14:tracePt t="32468" x="2132013" y="2235200"/>
          <p14:tracePt t="32490" x="2174875" y="2235200"/>
          <p14:tracePt t="32502" x="2243138" y="2235200"/>
          <p14:tracePt t="32520" x="2311400" y="2235200"/>
          <p14:tracePt t="32529" x="2344738" y="2235200"/>
          <p14:tracePt t="32555" x="2446338" y="2235200"/>
          <p14:tracePt t="32563" x="2489200" y="2235200"/>
          <p14:tracePt t="32574" x="2608263" y="2235200"/>
          <p14:tracePt t="32603" x="2752725" y="2235200"/>
          <p14:tracePt t="32608" x="2811463" y="2235200"/>
          <p14:tracePt t="32634" x="2922588" y="2235200"/>
          <p14:tracePt t="32639" x="2930525" y="2235200"/>
          <p14:tracePt t="32660" x="2998788" y="2235200"/>
          <p14:tracePt t="32668" x="3049588" y="2209800"/>
          <p14:tracePt t="32690" x="3109913" y="2174875"/>
          <p14:tracePt t="32710" x="3203575" y="2174875"/>
          <p14:tracePt t="32718" x="3228975" y="2174875"/>
          <p14:tracePt t="32740" x="3287713" y="2174875"/>
          <p14:tracePt t="32753" x="3297238" y="2174875"/>
          <p14:tracePt t="32769" x="3322638" y="2174875"/>
          <p14:tracePt t="32778" x="3330575" y="2174875"/>
          <p14:tracePt t="32802" x="3338513" y="2174875"/>
          <p14:tracePt t="32819" x="3348038" y="2174875"/>
          <p14:tracePt t="32820" x="3355975" y="2174875"/>
          <p14:tracePt t="32854" x="3389313" y="2174875"/>
          <p14:tracePt t="32862" x="3398838" y="2184400"/>
          <p14:tracePt t="32877" x="3414713" y="2192338"/>
          <p14:tracePt t="32889" x="3424238" y="2192338"/>
          <p14:tracePt t="32910" x="3432175" y="2192338"/>
          <p14:tracePt t="32939" x="3457575" y="2217738"/>
          <p14:tracePt t="32960" x="3467100" y="2217738"/>
          <p14:tracePt t="32968" x="3482975" y="2217738"/>
          <p14:tracePt t="32990" x="3492500" y="2227263"/>
          <p14:tracePt t="33054" x="3508375" y="2243138"/>
          <p14:tracePt t="33221" x="3525838" y="2243138"/>
          <p14:tracePt t="33251" x="3525838" y="2252663"/>
          <p14:tracePt t="33269" x="3525838" y="2293938"/>
          <p14:tracePt t="33304" x="3525838" y="2328863"/>
          <p14:tracePt t="33355" x="3525838" y="2344738"/>
          <p14:tracePt t="33373" x="3525838" y="2354263"/>
          <p14:tracePt t="33390" x="3525838" y="2371725"/>
          <p14:tracePt t="33421" x="3525838" y="2397125"/>
          <p14:tracePt t="33440" x="3525838" y="2405063"/>
          <p14:tracePt t="33460" x="3525838" y="2422525"/>
          <p14:tracePt t="33468" x="3525838" y="2438400"/>
          <p14:tracePt t="33489" x="3525838" y="2447925"/>
          <p14:tracePt t="33505" x="3525838" y="2489200"/>
          <p14:tracePt t="33527" x="3525838" y="2506663"/>
          <p14:tracePt t="33555" x="3525838" y="2532063"/>
          <p14:tracePt t="33569" x="3525838" y="2566988"/>
          <p14:tracePt t="33601" x="3525838" y="2608263"/>
          <p14:tracePt t="33610" x="3525838" y="2617788"/>
          <p14:tracePt t="33636" x="3525838" y="2651125"/>
          <p14:tracePt t="33660" x="3525838" y="2676525"/>
          <p14:tracePt t="33668" x="3525838" y="2686050"/>
          <p14:tracePt t="33690" x="3533775" y="2711450"/>
          <p14:tracePt t="33710" x="3543300" y="2736850"/>
          <p14:tracePt t="33718" x="3551238" y="2752725"/>
          <p14:tracePt t="33740" x="3559175" y="2770188"/>
          <p14:tracePt t="33752" x="3559175" y="2778125"/>
          <p14:tracePt t="33769" x="3568700" y="2787650"/>
          <p14:tracePt t="33779" x="3576638" y="2805113"/>
          <p14:tracePt t="33802" x="3611563" y="2846388"/>
          <p14:tracePt t="33819" x="3636963" y="2881313"/>
          <p14:tracePt t="33829" x="3662363" y="2889250"/>
          <p14:tracePt t="33845" x="3678238" y="2914650"/>
          <p14:tracePt t="33877" x="3695700" y="2932113"/>
          <p14:tracePt t="33889" x="3713163" y="2932113"/>
          <p14:tracePt t="33938" x="3746500" y="2932113"/>
          <p14:tracePt t="33972" x="3756025" y="2932113"/>
          <p14:tracePt t="34001" x="3781425" y="2949575"/>
          <p14:tracePt t="34019" x="3789363" y="2949575"/>
          <p14:tracePt t="34029" x="3797300" y="2949575"/>
          <p14:tracePt t="34052" x="3822700" y="2949575"/>
          <p14:tracePt t="34076" x="3832225" y="2940050"/>
          <p14:tracePt t="34102" x="3857625" y="2906713"/>
          <p14:tracePt t="34112" x="3865563" y="2897188"/>
          <p14:tracePt t="34128" x="3865563" y="2889250"/>
          <p14:tracePt t="34140" x="3865563" y="2881313"/>
          <p14:tracePt t="34158" x="3873500" y="2863850"/>
          <p14:tracePt t="34189" x="3873500" y="2820988"/>
          <p14:tracePt t="34210" x="3873500" y="2787650"/>
          <p14:tracePt t="34218" x="3873500" y="2778125"/>
          <p14:tracePt t="34240" x="3865563" y="2736850"/>
          <p14:tracePt t="34253" x="3857625" y="2727325"/>
          <p14:tracePt t="34269" x="3848100" y="2701925"/>
          <p14:tracePt t="34301" x="3848100" y="2668588"/>
          <p14:tracePt t="34319" x="3848100" y="2643188"/>
          <p14:tracePt t="34329" x="3848100" y="2625725"/>
          <p14:tracePt t="34353" x="3840163" y="2617788"/>
          <p14:tracePt t="34357" x="3840163" y="2608263"/>
          <p14:tracePt t="34391" x="3822700" y="2592388"/>
          <p14:tracePt t="34409" x="3822700" y="2574925"/>
          <p14:tracePt t="34419" x="3814763" y="2574925"/>
          <p14:tracePt t="34439" x="3789363" y="2557463"/>
          <p14:tracePt t="34460" x="3781425" y="2549525"/>
          <p14:tracePt t="34489" x="3746500" y="2541588"/>
          <p14:tracePt t="34503" x="3738563" y="2532063"/>
          <p14:tracePt t="34519" x="3729038" y="2532063"/>
          <p14:tracePt t="34528" x="3721100" y="2524125"/>
          <p14:tracePt t="34552" x="3713163" y="2524125"/>
          <p14:tracePt t="34577" x="3703638" y="2524125"/>
          <p14:tracePt t="34602" x="3670300" y="2524125"/>
          <p14:tracePt t="34611" x="3662363" y="2524125"/>
          <p14:tracePt t="34612" x="3652838" y="2524125"/>
          <p14:tracePt t="34635" x="3644900" y="2524125"/>
          <p14:tracePt t="34636" x="3627438" y="2524125"/>
          <p14:tracePt t="34661" x="3576638" y="2524125"/>
          <p14:tracePt t="34668" x="3559175" y="2524125"/>
          <p14:tracePt t="34690" x="3551238" y="2524125"/>
          <p14:tracePt t="34708" x="3508375" y="2532063"/>
          <p14:tracePt t="34721" x="3500438" y="2541588"/>
          <p14:tracePt t="34738" x="3482975" y="2557463"/>
          <p14:tracePt t="34769" x="3467100" y="2574925"/>
          <p14:tracePt t="34779" x="3449638" y="2592388"/>
          <p14:tracePt t="34802" x="3449638" y="2617788"/>
          <p14:tracePt t="34811" x="3449638" y="2625725"/>
          <p14:tracePt t="34812" x="3449638" y="2651125"/>
          <p14:tracePt t="34836" x="3449638" y="2701925"/>
          <p14:tracePt t="34860" x="3449638" y="2744788"/>
          <p14:tracePt t="34885" x="3467100" y="2787650"/>
          <p14:tracePt t="34910" x="3500438" y="2805113"/>
          <p14:tracePt t="34918" x="3500438" y="2813050"/>
          <p14:tracePt t="34940" x="3525838" y="2830513"/>
          <p14:tracePt t="34960" x="3568700" y="2871788"/>
          <p14:tracePt t="34968" x="3586163" y="2881313"/>
          <p14:tracePt t="34990" x="3627438" y="2897188"/>
          <p14:tracePt t="35003" x="3652838" y="2914650"/>
          <p14:tracePt t="35023" x="3678238" y="2922588"/>
          <p14:tracePt t="35052" x="3695700" y="2922588"/>
          <p14:tracePt t="35069" x="3721100" y="2922588"/>
          <p14:tracePt t="35078" x="3738563" y="2932113"/>
          <p14:tracePt t="35110" x="3746500" y="2932113"/>
          <p14:tracePt t="35158" x="3763963" y="2949575"/>
          <p14:tracePt t="35187" x="3771900" y="2957513"/>
          <p14:tracePt t="35210" x="3789363" y="2974975"/>
          <p14:tracePt t="35250" x="3789363" y="2982913"/>
          <p14:tracePt t="35269" x="3806825" y="2990850"/>
          <p14:tracePt t="35279" x="3822700" y="3008313"/>
          <p14:tracePt t="35302" x="3900488" y="3059113"/>
          <p14:tracePt t="35319" x="3916363" y="3076575"/>
          <p14:tracePt t="35329" x="3984625" y="3109913"/>
          <p14:tracePt t="35352" x="4443413" y="3246438"/>
          <p14:tracePt t="35361" x="4605338" y="3279775"/>
          <p14:tracePt t="35378" x="4910138" y="3322638"/>
          <p14:tracePt t="35391" x="5106988" y="3322638"/>
          <p14:tracePt t="35408" x="5360988" y="3322638"/>
          <p14:tracePt t="35421" x="5522913" y="3322638"/>
          <p14:tracePt t="35441" x="5641975" y="3289300"/>
          <p14:tracePt t="35458" x="5657850" y="3289300"/>
          <p14:tracePt t="35475" x="5675313" y="3279775"/>
          <p14:tracePt t="35489" x="5700713" y="3254375"/>
          <p14:tracePt t="35504" x="5726113" y="3238500"/>
          <p14:tracePt t="35523" x="5743575" y="3203575"/>
          <p14:tracePt t="35552" x="5776913" y="3160713"/>
          <p14:tracePt t="35569" x="5819775" y="3135313"/>
          <p14:tracePt t="35579" x="5837238" y="3127375"/>
          <p14:tracePt t="35602" x="5930900" y="3076575"/>
          <p14:tracePt t="35608" x="5964238" y="3051175"/>
          <p14:tracePt t="35624" x="6057900" y="3000375"/>
          <p14:tracePt t="35641" x="6142038" y="2974975"/>
          <p14:tracePt t="35658" x="6202363" y="2965450"/>
          <p14:tracePt t="35675" x="6278563" y="2949575"/>
          <p14:tracePt t="35689" x="6380163" y="2914650"/>
          <p14:tracePt t="35708" x="6499225" y="2871788"/>
          <p14:tracePt t="35720" x="6516688" y="2863850"/>
          <p14:tracePt t="35741" x="6592888" y="2838450"/>
          <p14:tracePt t="35754" x="6618288" y="2830513"/>
          <p14:tracePt t="35774" x="6686550" y="2813050"/>
          <p14:tracePt t="35780" x="6719888" y="2787650"/>
          <p14:tracePt t="35802" x="6737350" y="2787650"/>
          <p14:tracePt t="35819" x="6754813" y="2778125"/>
          <p14:tracePt t="35828" x="6770688" y="2752725"/>
          <p14:tracePt t="35841" x="6770688" y="2736850"/>
          <p14:tracePt t="35858" x="6797675" y="2693988"/>
          <p14:tracePt t="35879" x="6813550" y="2643188"/>
          <p14:tracePt t="35889" x="6813550" y="2625725"/>
          <p14:tracePt t="35910" x="6823075" y="2600325"/>
          <p14:tracePt t="35918" x="6823075" y="2574925"/>
          <p14:tracePt t="35939" x="6831013" y="2498725"/>
          <p14:tracePt t="35960" x="6831013" y="2481263"/>
          <p14:tracePt t="35967" x="6823075" y="2463800"/>
          <p14:tracePt t="35989" x="6813550" y="2438400"/>
          <p14:tracePt t="36002" x="6780213" y="2413000"/>
          <p14:tracePt t="36018" x="6770688" y="2405063"/>
          <p14:tracePt t="36029" x="6729413" y="2362200"/>
          <p14:tracePt t="36052" x="6575425" y="2405063"/>
          <p14:tracePt t="36069" x="6430963" y="2405063"/>
          <p14:tracePt t="36079" x="6389688" y="2397125"/>
          <p14:tracePt t="36102" x="6286500" y="2397125"/>
          <p14:tracePt t="36111" x="6261100" y="2397125"/>
          <p14:tracePt t="36135" x="6167438" y="2397125"/>
          <p14:tracePt t="36140" x="6134100" y="2397125"/>
          <p14:tracePt t="36160" x="6091238" y="2397125"/>
          <p14:tracePt t="36168" x="6057900" y="2397125"/>
          <p14:tracePt t="36191" x="5981700" y="2397125"/>
          <p14:tracePt t="36208" x="5956300" y="2397125"/>
          <p14:tracePt t="36221" x="5921375" y="2397125"/>
          <p14:tracePt t="36241" x="5895975" y="2397125"/>
          <p14:tracePt t="36254" x="5880100" y="2397125"/>
          <p14:tracePt t="36273" x="5862638" y="2405063"/>
          <p14:tracePt t="36280" x="5853113" y="2413000"/>
          <p14:tracePt t="36301" x="5819775" y="2473325"/>
          <p14:tracePt t="36319" x="5802313" y="2489200"/>
          <p14:tracePt t="36328" x="5802313" y="2506663"/>
          <p14:tracePt t="36352" x="5776913" y="2557463"/>
          <p14:tracePt t="36383" x="5751513" y="2643188"/>
          <p14:tracePt t="36388" x="5751513" y="2651125"/>
          <p14:tracePt t="36410" x="5735638" y="2711450"/>
          <p14:tracePt t="36439" x="5735638" y="2752725"/>
          <p14:tracePt t="36460" x="5735638" y="2795588"/>
          <p14:tracePt t="36468" x="5735638" y="2813050"/>
          <p14:tracePt t="36502" x="5735638" y="2855913"/>
          <p14:tracePt t="36518" x="5743575" y="2871788"/>
          <p14:tracePt t="36528" x="5761038" y="2897188"/>
          <p14:tracePt t="36551" x="5786438" y="2922588"/>
          <p14:tracePt t="36569" x="5794375" y="2932113"/>
          <p14:tracePt t="36579" x="5819775" y="2940050"/>
          <p14:tracePt t="36602" x="5862638" y="2957513"/>
          <p14:tracePt t="36608" x="5895975" y="2974975"/>
          <p14:tracePt t="36634" x="6057900" y="2974975"/>
          <p14:tracePt t="36639" x="6116638" y="2974975"/>
          <p14:tracePt t="36661" x="6311900" y="2974975"/>
          <p14:tracePt t="36669" x="6372225" y="2974975"/>
          <p14:tracePt t="36689" x="6448425" y="2974975"/>
          <p14:tracePt t="36709" x="6567488" y="2974975"/>
          <p14:tracePt t="36718" x="6575425" y="2974975"/>
          <p14:tracePt t="36741" x="6626225" y="2974975"/>
          <p14:tracePt t="36754" x="6653213" y="2974975"/>
          <p14:tracePt t="36774" x="6686550" y="2974975"/>
          <p14:tracePt t="36801" x="6745288" y="2957513"/>
          <p14:tracePt t="36819" x="6797675" y="2940050"/>
          <p14:tracePt t="36829" x="6838950" y="2932113"/>
          <p14:tracePt t="36859" x="6856413" y="2932113"/>
          <p14:tracePt t="36883" x="6881813" y="2922588"/>
          <p14:tracePt t="36921" x="6899275" y="2922588"/>
          <p14:tracePt t="37050" x="6915150" y="2914650"/>
          <p14:tracePt t="37220" x="6907213" y="2914650"/>
          <p14:tracePt t="37270" x="6899275" y="2914650"/>
          <p14:tracePt t="37420" x="6873875" y="2914650"/>
          <p14:tracePt t="37440" x="6813550" y="2914650"/>
          <p14:tracePt t="37460" x="6719888" y="2922588"/>
          <p14:tracePt t="37472" x="6694488" y="2932113"/>
          <p14:tracePt t="37490" x="6618288" y="2957513"/>
          <p14:tracePt t="37504" x="6465888" y="3051175"/>
          <p14:tracePt t="37523" x="6057900" y="3297238"/>
          <p14:tracePt t="37529" x="5938838" y="3365500"/>
          <p14:tracePt t="37552" x="5216525" y="3730625"/>
          <p14:tracePt t="37562" x="4884738" y="3857625"/>
          <p14:tracePt t="37585" x="4341813" y="3986213"/>
          <p14:tracePt t="37601" x="3721100" y="4019550"/>
          <p14:tracePt t="37611" x="3492500" y="4019550"/>
          <p14:tracePt t="37635" x="2965450" y="4062413"/>
          <p14:tracePt t="37640" x="2820988" y="4062413"/>
          <p14:tracePt t="37660" x="2405063" y="4062413"/>
          <p14:tracePt t="37668" x="2260600" y="4095750"/>
          <p14:tracePt t="37691" x="1962150" y="4146550"/>
          <p14:tracePt t="37711" x="1470025" y="4240213"/>
          <p14:tracePt t="37718" x="1274763" y="4283075"/>
          <p14:tracePt t="37739" x="960438" y="4333875"/>
          <p14:tracePt t="37752" x="501650" y="4486275"/>
          <p14:tracePt t="37768" x="212725" y="4589463"/>
        </p14:tracePtLst>
      </p14:laserTrace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4BF7DEA-3C11-433D-AF3B-04045AAAA596}"/>
              </a:ext>
            </a:extLst>
          </p:cNvPr>
          <p:cNvSpPr>
            <a:spLocks noGrp="1"/>
          </p:cNvSpPr>
          <p:nvPr>
            <p:ph type="title" idx="4294967295"/>
          </p:nvPr>
        </p:nvSpPr>
        <p:spPr>
          <a:xfrm>
            <a:off x="1797269" y="257581"/>
            <a:ext cx="9343697" cy="6258756"/>
          </a:xfrm>
        </p:spPr>
        <p:txBody>
          <a:bodyPr>
            <a:normAutofit fontScale="90000"/>
          </a:bodyPr>
          <a:lstStyle/>
          <a:p>
            <a:br>
              <a:rPr kumimoji="0" lang="en-US" sz="2700" b="1" i="0" u="none"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br>
              <a:rPr kumimoji="0" lang="en-US" sz="2700" b="1" i="0" u="none"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br>
              <a:rPr kumimoji="0" lang="en-US" sz="2700" b="1" i="0" u="none"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br>
              <a:rPr kumimoji="0" lang="en-US" sz="2700" b="1" i="0" u="none"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br>
              <a:rPr kumimoji="0" lang="en-US" sz="2700" b="1" i="0" u="none"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r>
              <a:rPr kumimoji="0" lang="en-US" sz="2700" b="1" i="0" u="none"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t>II.  Let’s find and name the passive voice in the texts </a:t>
            </a:r>
            <a:r>
              <a:rPr lang="en-US" sz="2200" b="1" dirty="0">
                <a:solidFill>
                  <a:prstClr val="white"/>
                </a:solidFill>
                <a:latin typeface="Century Gothic" panose="020B0502020202020204"/>
              </a:rPr>
              <a:t> </a:t>
            </a:r>
            <a:br>
              <a:rPr lang="en-US" sz="2200" b="1" dirty="0">
                <a:solidFill>
                  <a:prstClr val="white"/>
                </a:solidFill>
                <a:latin typeface="Century Gothic" panose="020B0502020202020204"/>
              </a:rPr>
            </a:br>
            <a:r>
              <a:rPr lang="en-US" sz="2700" b="1" dirty="0">
                <a:solidFill>
                  <a:srgbClr val="002060"/>
                </a:solidFill>
                <a:latin typeface="Times New Roman" panose="02020603050405020304" pitchFamily="18" charset="0"/>
                <a:cs typeface="Times New Roman" panose="02020603050405020304" pitchFamily="18" charset="0"/>
              </a:rPr>
              <a:t>ABOUT</a:t>
            </a:r>
            <a:r>
              <a:rPr kumimoji="0" lang="en-US" sz="2700" b="1" i="0" u="none" strike="noStrike" kern="1200" cap="all" spc="0" normalizeH="0" baseline="0" noProof="0" dirty="0">
                <a:ln w="3175" cmpd="sng">
                  <a:noFill/>
                </a:ln>
                <a:solidFill>
                  <a:srgbClr val="002060"/>
                </a:solidFill>
                <a:effectLst/>
                <a:uLnTx/>
                <a:uFillTx/>
                <a:latin typeface="Times New Roman" panose="02020603050405020304" pitchFamily="18" charset="0"/>
                <a:ea typeface="+mj-ea"/>
                <a:cs typeface="Times New Roman" panose="02020603050405020304" pitchFamily="18" charset="0"/>
              </a:rPr>
              <a:t> flags of   </a:t>
            </a:r>
            <a:r>
              <a:rPr kumimoji="0" lang="en-US" sz="2700" b="1" i="0" u="none" strike="noStrike" kern="1200" cap="all" spc="0" normalizeH="0" baseline="0" noProof="0" dirty="0">
                <a:ln w="3175" cmpd="sng">
                  <a:noFill/>
                </a:ln>
                <a:solidFill>
                  <a:srgbClr val="FF0000"/>
                </a:solidFill>
                <a:effectLst/>
                <a:uLnTx/>
                <a:uFillTx/>
                <a:latin typeface="Times New Roman" panose="02020603050405020304" pitchFamily="18" charset="0"/>
                <a:ea typeface="+mj-ea"/>
                <a:cs typeface="Times New Roman" panose="02020603050405020304" pitchFamily="18" charset="0"/>
              </a:rPr>
              <a:t>Russia, the </a:t>
            </a:r>
            <a:r>
              <a:rPr kumimoji="0" lang="en-US" sz="2700" b="1" i="0" u="none" strike="noStrike" kern="1200" cap="all" spc="0" normalizeH="0" baseline="0" noProof="0" dirty="0" err="1">
                <a:ln w="3175" cmpd="sng">
                  <a:noFill/>
                </a:ln>
                <a:solidFill>
                  <a:srgbClr val="FF0000"/>
                </a:solidFill>
                <a:effectLst/>
                <a:uLnTx/>
                <a:uFillTx/>
                <a:latin typeface="Times New Roman" panose="02020603050405020304" pitchFamily="18" charset="0"/>
                <a:ea typeface="+mj-ea"/>
                <a:cs typeface="Times New Roman" panose="02020603050405020304" pitchFamily="18" charset="0"/>
              </a:rPr>
              <a:t>uk</a:t>
            </a:r>
            <a:r>
              <a:rPr kumimoji="0" lang="en-US" sz="2700" b="1" i="0" u="none" strike="noStrike" kern="1200" cap="all" spc="0" normalizeH="0" baseline="0" noProof="0" dirty="0">
                <a:ln w="3175" cmpd="sng">
                  <a:noFill/>
                </a:ln>
                <a:solidFill>
                  <a:srgbClr val="FF0000"/>
                </a:solidFill>
                <a:effectLst/>
                <a:uLnTx/>
                <a:uFillTx/>
                <a:latin typeface="Times New Roman" panose="02020603050405020304" pitchFamily="18" charset="0"/>
                <a:ea typeface="+mj-ea"/>
                <a:cs typeface="Times New Roman" panose="02020603050405020304" pitchFamily="18" charset="0"/>
              </a:rPr>
              <a:t>, the </a:t>
            </a:r>
            <a:r>
              <a:rPr kumimoji="0" lang="en-US" sz="2700" b="1" i="0" u="none" strike="noStrike" kern="1200" cap="all" spc="0" normalizeH="0" baseline="0" noProof="0" dirty="0" err="1">
                <a:ln w="3175" cmpd="sng">
                  <a:noFill/>
                </a:ln>
                <a:solidFill>
                  <a:srgbClr val="FF0000"/>
                </a:solidFill>
                <a:effectLst/>
                <a:uLnTx/>
                <a:uFillTx/>
                <a:latin typeface="Times New Roman" panose="02020603050405020304" pitchFamily="18" charset="0"/>
                <a:ea typeface="+mj-ea"/>
                <a:cs typeface="Times New Roman" panose="02020603050405020304" pitchFamily="18" charset="0"/>
              </a:rPr>
              <a:t>usa</a:t>
            </a:r>
            <a:r>
              <a:rPr kumimoji="0" lang="en-US" sz="2700" b="1" i="0" u="none" strike="noStrike" kern="1200" cap="all" spc="0" normalizeH="0" baseline="0" noProof="0" dirty="0">
                <a:ln w="3175" cmpd="sng">
                  <a:noFill/>
                </a:ln>
                <a:solidFill>
                  <a:srgbClr val="FF0000"/>
                </a:solidFill>
                <a:effectLst/>
                <a:uLnTx/>
                <a:uFillTx/>
                <a:latin typeface="Times New Roman" panose="02020603050405020304" pitchFamily="18" charset="0"/>
                <a:ea typeface="+mj-ea"/>
                <a:cs typeface="Times New Roman" panose="02020603050405020304" pitchFamily="18" charset="0"/>
              </a:rPr>
              <a:t> : </a:t>
            </a:r>
            <a:br>
              <a:rPr kumimoji="0" lang="ru-RU" sz="2700" b="1" i="0" u="none"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br>
              <a:rPr kumimoji="0" lang="ru-RU" sz="2000" b="1" i="0" u="none"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r>
              <a:rPr kumimoji="0" lang="en-US" sz="2000" b="1" i="0" u="none"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t>1. </a:t>
            </a:r>
            <a:r>
              <a:rPr kumimoji="0" lang="en-US"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The Russian flag </a:t>
            </a:r>
            <a:r>
              <a:rPr kumimoji="0" lang="en-US" sz="2400" b="1" i="0" u="sng"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t>is</a:t>
            </a:r>
            <a:r>
              <a:rPr kumimoji="0" lang="en-US"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 sometimes</a:t>
            </a:r>
            <a:r>
              <a:rPr lang="ru-RU" sz="2400" b="1" dirty="0">
                <a:solidFill>
                  <a:srgbClr val="FF0000"/>
                </a:solidFill>
                <a:latin typeface="Helvetica" panose="020B0604020202020204" pitchFamily="34" charset="0"/>
                <a:ea typeface="Times New Roman" panose="02020603050405020304" pitchFamily="18" charset="0"/>
                <a:cs typeface="Times New Roman" panose="02020603050405020304" pitchFamily="18" charset="0"/>
              </a:rPr>
              <a:t> </a:t>
            </a:r>
            <a:r>
              <a:rPr kumimoji="0" lang="en-US" sz="2400" b="1" i="0" u="sng"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t>called</a:t>
            </a:r>
            <a:r>
              <a:rPr kumimoji="0" lang="en-US"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 THE IMPERIAL FLAG.</a:t>
            </a:r>
            <a:br>
              <a:rPr kumimoji="0" lang="en-US"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br>
              <a:rPr kumimoji="0" lang="ru-RU"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r>
              <a:rPr kumimoji="0" lang="en-US"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 2. The flag with white,</a:t>
            </a:r>
            <a:r>
              <a:rPr kumimoji="0" lang="ru-RU"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 </a:t>
            </a:r>
            <a:r>
              <a:rPr kumimoji="0" lang="en-US"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blue, red stripes </a:t>
            </a:r>
            <a:r>
              <a:rPr kumimoji="0" lang="en-US" sz="2400" b="1" i="0" u="sng"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t>was</a:t>
            </a:r>
            <a:r>
              <a:rPr lang="ru-RU" sz="2400" b="1" u="sng" dirty="0">
                <a:solidFill>
                  <a:srgbClr val="002060"/>
                </a:solidFill>
                <a:latin typeface="Helvetica" panose="020B0604020202020204" pitchFamily="34" charset="0"/>
                <a:ea typeface="Times New Roman" panose="02020603050405020304" pitchFamily="18" charset="0"/>
                <a:cs typeface="Times New Roman" panose="02020603050405020304" pitchFamily="18" charset="0"/>
              </a:rPr>
              <a:t> </a:t>
            </a:r>
            <a:r>
              <a:rPr kumimoji="0" lang="en-US" sz="2400" b="1" i="0" u="sng"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t>adapted </a:t>
            </a:r>
            <a:r>
              <a:rPr kumimoji="0" lang="en-US"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by peter the great from the national flag of the Netherlands. </a:t>
            </a:r>
            <a:br>
              <a:rPr kumimoji="0" lang="en-US"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br>
              <a:rPr kumimoji="0" lang="ru-RU"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r>
              <a:rPr kumimoji="0" lang="en-US"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t>3. </a:t>
            </a:r>
            <a:r>
              <a:rPr kumimoji="0" lang="en-US" sz="2400" b="1" i="0" u="none" strike="noStrike" kern="1200" cap="all" spc="0" normalizeH="0" baseline="0" noProof="0" dirty="0">
                <a:ln w="3175" cmpd="sng">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The Russian flag consists of 3 equal stripes of </a:t>
            </a:r>
            <a:r>
              <a:rPr kumimoji="0" lang="en-US" sz="2400" b="1" i="0" u="none" strike="noStrike" kern="1200" cap="all" spc="0" normalizeH="0" baseline="0" noProof="0" dirty="0">
                <a:ln w="3175" cmpd="sng">
                  <a:noFill/>
                </a:ln>
                <a:effectLst/>
                <a:uLnTx/>
                <a:uFillTx/>
                <a:latin typeface="Times New Roman" panose="02020603050405020304" pitchFamily="18" charset="0"/>
                <a:ea typeface="Times New Roman" panose="02020603050405020304" pitchFamily="18" charset="0"/>
                <a:cs typeface="Times New Roman" panose="02020603050405020304" pitchFamily="18" charset="0"/>
              </a:rPr>
              <a:t>white,</a:t>
            </a:r>
            <a:r>
              <a:rPr kumimoji="0" lang="en-US" sz="2400" b="1" i="0" u="none" strike="noStrike" kern="1200" cap="all" spc="0" normalizeH="0" baseline="0" noProof="0" dirty="0">
                <a:ln w="3175" cmpd="sng">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1" i="0" u="none" strike="noStrike" kern="1200" cap="all" spc="0" normalizeH="0" baseline="0" noProof="0" dirty="0">
                <a:ln w="3175" cmpd="sng">
                  <a:noFill/>
                </a:ln>
                <a:solidFill>
                  <a:srgbClr val="00206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blue</a:t>
            </a:r>
            <a:r>
              <a:rPr lang="ru-RU" sz="2400" b="1" cap="all" dirty="0">
                <a:ln w="3175" cmpd="sng">
                  <a:noFill/>
                </a:ln>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2400" b="1" i="0" u="none" strike="noStrike" kern="1200" cap="all" spc="0" normalizeH="0" baseline="0" noProof="0" dirty="0">
                <a:ln w="3175" cmpd="sng">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red. </a:t>
            </a:r>
            <a:br>
              <a:rPr kumimoji="0" lang="ru-RU" sz="2400" b="1" i="0" u="none" strike="noStrike" kern="1200" cap="all" spc="0" normalizeH="0" baseline="0" noProof="0" dirty="0">
                <a:ln w="3175" cmpd="sng">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br>
            <a:br>
              <a:rPr lang="ru-RU" sz="2400" dirty="0">
                <a:solidFill>
                  <a:srgbClr val="FF0000"/>
                </a:solidFill>
              </a:rPr>
            </a:br>
            <a:br>
              <a:rPr kumimoji="0" lang="ru-RU"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br>
              <a:rPr kumimoji="0" lang="ru-RU"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br>
              <a:rPr kumimoji="0" lang="en-US" sz="2400" b="1" i="0" u="none" strike="noStrike" kern="1200" cap="all" spc="0" normalizeH="0" baseline="0" noProof="0" dirty="0">
                <a:ln w="3175" cmpd="sng">
                  <a:noFill/>
                </a:ln>
                <a:solidFill>
                  <a:srgbClr val="FF000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br>
              <a:rPr kumimoji="0" lang="en-US" sz="2200" b="1" i="0" u="none"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br>
              <a:rPr kumimoji="0" lang="en-US" sz="2200" b="1" i="0" u="none" strike="noStrike" kern="1200" cap="all" spc="0" normalizeH="0" baseline="0" noProof="0" dirty="0">
                <a:ln w="3175" cmpd="sng">
                  <a:noFill/>
                </a:ln>
                <a:solidFill>
                  <a:srgbClr val="002060"/>
                </a:solidFill>
                <a:effectLst/>
                <a:uLnTx/>
                <a:uFillTx/>
                <a:latin typeface="Helvetica" panose="020B0604020202020204" pitchFamily="34" charset="0"/>
                <a:ea typeface="Times New Roman" panose="02020603050405020304" pitchFamily="18" charset="0"/>
                <a:cs typeface="Times New Roman" panose="02020603050405020304" pitchFamily="18" charset="0"/>
              </a:rPr>
            </a:br>
            <a:endParaRPr lang="ru-RU" dirty="0"/>
          </a:p>
        </p:txBody>
      </p:sp>
      <p:pic>
        <p:nvPicPr>
          <p:cNvPr id="6" name="Звук 5">
            <a:hlinkClick r:id="" action="ppaction://media"/>
            <a:extLst>
              <a:ext uri="{FF2B5EF4-FFF2-40B4-BE49-F238E27FC236}">
                <a16:creationId xmlns:a16="http://schemas.microsoft.com/office/drawing/2014/main" id="{7CFE0DF3-5AFF-44D1-9FBC-09B92BD65F60}"/>
              </a:ext>
            </a:extLst>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11488738" y="6154738"/>
            <a:ext cx="487362" cy="487362"/>
          </a:xfrm>
          <a:prstGeom prst="rect">
            <a:avLst/>
          </a:prstGeom>
        </p:spPr>
      </p:pic>
    </p:spTree>
    <p:custDataLst>
      <p:tags r:id="rId1"/>
    </p:custDataLst>
    <p:extLst>
      <p:ext uri="{BB962C8B-B14F-4D97-AF65-F5344CB8AC3E}">
        <p14:creationId xmlns:p14="http://schemas.microsoft.com/office/powerpoint/2010/main" val="487468206"/>
      </p:ext>
    </p:extLst>
  </p:cSld>
  <p:clrMapOvr>
    <a:masterClrMapping/>
  </p:clrMapOvr>
  <mc:AlternateContent xmlns:mc="http://schemas.openxmlformats.org/markup-compatibility/2006" xmlns:p14="http://schemas.microsoft.com/office/powerpoint/2010/main">
    <mc:Choice Requires="p14">
      <p:transition spd="slow" p14:dur="2000" advTm="20703"/>
    </mc:Choice>
    <mc:Fallback xmlns="">
      <p:transition spd="slow" advTm="207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4|4.1|6.1"/>
</p:tagLst>
</file>

<file path=ppt/tags/tag10.xml><?xml version="1.0" encoding="utf-8"?>
<p:tagLst xmlns:a="http://schemas.openxmlformats.org/drawingml/2006/main" xmlns:r="http://schemas.openxmlformats.org/officeDocument/2006/relationships" xmlns:p="http://schemas.openxmlformats.org/presentationml/2006/main">
  <p:tag name="TIMING" val="|1.6"/>
</p:tagLst>
</file>

<file path=ppt/tags/tag11.xml><?xml version="1.0" encoding="utf-8"?>
<p:tagLst xmlns:a="http://schemas.openxmlformats.org/drawingml/2006/main" xmlns:r="http://schemas.openxmlformats.org/officeDocument/2006/relationships" xmlns:p="http://schemas.openxmlformats.org/presentationml/2006/main">
  <p:tag name="TIMING" val="|1.2"/>
</p:tagLst>
</file>

<file path=ppt/tags/tag12.xml><?xml version="1.0" encoding="utf-8"?>
<p:tagLst xmlns:a="http://schemas.openxmlformats.org/drawingml/2006/main" xmlns:r="http://schemas.openxmlformats.org/officeDocument/2006/relationships" xmlns:p="http://schemas.openxmlformats.org/presentationml/2006/main">
  <p:tag name="TIMING" val="|1.9"/>
</p:tagLst>
</file>

<file path=ppt/tags/tag13.xml><?xml version="1.0" encoding="utf-8"?>
<p:tagLst xmlns:a="http://schemas.openxmlformats.org/drawingml/2006/main" xmlns:r="http://schemas.openxmlformats.org/officeDocument/2006/relationships" xmlns:p="http://schemas.openxmlformats.org/presentationml/2006/main">
  <p:tag name="TIMING" val="|8.6"/>
</p:tagLst>
</file>

<file path=ppt/tags/tag14.xml><?xml version="1.0" encoding="utf-8"?>
<p:tagLst xmlns:a="http://schemas.openxmlformats.org/drawingml/2006/main" xmlns:r="http://schemas.openxmlformats.org/officeDocument/2006/relationships" xmlns:p="http://schemas.openxmlformats.org/presentationml/2006/main">
  <p:tag name="TIMING" val="|1.6"/>
</p:tagLst>
</file>

<file path=ppt/tags/tag15.xml><?xml version="1.0" encoding="utf-8"?>
<p:tagLst xmlns:a="http://schemas.openxmlformats.org/drawingml/2006/main" xmlns:r="http://schemas.openxmlformats.org/officeDocument/2006/relationships" xmlns:p="http://schemas.openxmlformats.org/presentationml/2006/main">
  <p:tag name="TIMING" val="|1.3"/>
</p:tagLst>
</file>

<file path=ppt/tags/tag16.xml><?xml version="1.0" encoding="utf-8"?>
<p:tagLst xmlns:a="http://schemas.openxmlformats.org/drawingml/2006/main" xmlns:r="http://schemas.openxmlformats.org/officeDocument/2006/relationships" xmlns:p="http://schemas.openxmlformats.org/presentationml/2006/main">
  <p:tag name="TIMING" val="|1.5|6.4|9.4|11.9|15.8"/>
</p:tagLst>
</file>

<file path=ppt/tags/tag17.xml><?xml version="1.0" encoding="utf-8"?>
<p:tagLst xmlns:a="http://schemas.openxmlformats.org/drawingml/2006/main" xmlns:r="http://schemas.openxmlformats.org/officeDocument/2006/relationships" xmlns:p="http://schemas.openxmlformats.org/presentationml/2006/main">
  <p:tag name="TIMING" val="|7.1"/>
</p:tagLst>
</file>

<file path=ppt/tags/tag18.xml><?xml version="1.0" encoding="utf-8"?>
<p:tagLst xmlns:a="http://schemas.openxmlformats.org/drawingml/2006/main" xmlns:r="http://schemas.openxmlformats.org/officeDocument/2006/relationships" xmlns:p="http://schemas.openxmlformats.org/presentationml/2006/main">
  <p:tag name="TIMING" val="|17.2|12.5|8.6|5|6.4|4.3|6.6|5.6|7.6|2.8"/>
</p:tagLst>
</file>

<file path=ppt/tags/tag19.xml><?xml version="1.0" encoding="utf-8"?>
<p:tagLst xmlns:a="http://schemas.openxmlformats.org/drawingml/2006/main" xmlns:r="http://schemas.openxmlformats.org/officeDocument/2006/relationships" xmlns:p="http://schemas.openxmlformats.org/presentationml/2006/main">
  <p:tag name="TIMING" val="|1.9"/>
</p:tagLst>
</file>

<file path=ppt/tags/tag2.xml><?xml version="1.0" encoding="utf-8"?>
<p:tagLst xmlns:a="http://schemas.openxmlformats.org/drawingml/2006/main" xmlns:r="http://schemas.openxmlformats.org/officeDocument/2006/relationships" xmlns:p="http://schemas.openxmlformats.org/presentationml/2006/main">
  <p:tag name="TIMING" val="|6.3"/>
</p:tagLst>
</file>

<file path=ppt/tags/tag3.xml><?xml version="1.0" encoding="utf-8"?>
<p:tagLst xmlns:a="http://schemas.openxmlformats.org/drawingml/2006/main" xmlns:r="http://schemas.openxmlformats.org/officeDocument/2006/relationships" xmlns:p="http://schemas.openxmlformats.org/presentationml/2006/main">
  <p:tag name="TIMING" val="|4.7|2.7|4.4"/>
</p:tagLst>
</file>

<file path=ppt/tags/tag4.xml><?xml version="1.0" encoding="utf-8"?>
<p:tagLst xmlns:a="http://schemas.openxmlformats.org/drawingml/2006/main" xmlns:r="http://schemas.openxmlformats.org/officeDocument/2006/relationships" xmlns:p="http://schemas.openxmlformats.org/presentationml/2006/main">
  <p:tag name="TIMING" val="|9.8|1.3|6.7|11.8"/>
</p:tagLst>
</file>

<file path=ppt/tags/tag5.xml><?xml version="1.0" encoding="utf-8"?>
<p:tagLst xmlns:a="http://schemas.openxmlformats.org/drawingml/2006/main" xmlns:r="http://schemas.openxmlformats.org/officeDocument/2006/relationships" xmlns:p="http://schemas.openxmlformats.org/presentationml/2006/main">
  <p:tag name="TIMING" val="|48.5"/>
</p:tagLst>
</file>

<file path=ppt/tags/tag6.xml><?xml version="1.0" encoding="utf-8"?>
<p:tagLst xmlns:a="http://schemas.openxmlformats.org/drawingml/2006/main" xmlns:r="http://schemas.openxmlformats.org/officeDocument/2006/relationships" xmlns:p="http://schemas.openxmlformats.org/presentationml/2006/main">
  <p:tag name="TIMING" val="|15.4|12|11.9|15.5"/>
</p:tagLst>
</file>

<file path=ppt/tags/tag7.xml><?xml version="1.0" encoding="utf-8"?>
<p:tagLst xmlns:a="http://schemas.openxmlformats.org/drawingml/2006/main" xmlns:r="http://schemas.openxmlformats.org/officeDocument/2006/relationships" xmlns:p="http://schemas.openxmlformats.org/presentationml/2006/main">
  <p:tag name="TIMING" val="|2.1"/>
</p:tagLst>
</file>

<file path=ppt/tags/tag8.xml><?xml version="1.0" encoding="utf-8"?>
<p:tagLst xmlns:a="http://schemas.openxmlformats.org/drawingml/2006/main" xmlns:r="http://schemas.openxmlformats.org/officeDocument/2006/relationships" xmlns:p="http://schemas.openxmlformats.org/presentationml/2006/main">
  <p:tag name="TIMING" val="|2"/>
</p:tagLst>
</file>

<file path=ppt/tags/tag9.xml><?xml version="1.0" encoding="utf-8"?>
<p:tagLst xmlns:a="http://schemas.openxmlformats.org/drawingml/2006/main" xmlns:r="http://schemas.openxmlformats.org/officeDocument/2006/relationships" xmlns:p="http://schemas.openxmlformats.org/presentationml/2006/main">
  <p:tag name="TIMING" val="|1.6"/>
</p:tagLst>
</file>

<file path=ppt/theme/theme1.xml><?xml version="1.0" encoding="utf-8"?>
<a:theme xmlns:a="http://schemas.openxmlformats.org/drawingml/2006/main" name="Сектор">
  <a:themeElements>
    <a:clrScheme name="Сектор">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Сектор">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ектор">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docProps/app.xml><?xml version="1.0" encoding="utf-8"?>
<Properties xmlns="http://schemas.openxmlformats.org/officeDocument/2006/extended-properties" xmlns:vt="http://schemas.openxmlformats.org/officeDocument/2006/docPropsVTypes">
  <Template>Slice</Template>
  <TotalTime>3403</TotalTime>
  <Words>1756</Words>
  <Application>Microsoft Office PowerPoint</Application>
  <PresentationFormat>Широкоэкранный</PresentationFormat>
  <Paragraphs>164</Paragraphs>
  <Slides>24</Slides>
  <Notes>0</Notes>
  <HiddenSlides>0</HiddenSlides>
  <MMClips>26</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24</vt:i4>
      </vt:variant>
    </vt:vector>
  </HeadingPairs>
  <TitlesOfParts>
    <vt:vector size="32" baseType="lpstr">
      <vt:lpstr>Calibri</vt:lpstr>
      <vt:lpstr>Century Gothic</vt:lpstr>
      <vt:lpstr>Helvetica</vt:lpstr>
      <vt:lpstr>Segoe UI Web (West European)</vt:lpstr>
      <vt:lpstr>Source Sans Pro Italic</vt:lpstr>
      <vt:lpstr>Times New Roman</vt:lpstr>
      <vt:lpstr>Wingdings 3</vt:lpstr>
      <vt:lpstr>Сектор</vt:lpstr>
      <vt:lpstr>“CULTURE CORNER”</vt:lpstr>
      <vt:lpstr>THE  GOALS OF ACTIONS: </vt:lpstr>
      <vt:lpstr>I have been chosen three countries for the discussion of                                         our lesson</vt:lpstr>
      <vt:lpstr>  </vt:lpstr>
      <vt:lpstr>Let’s check the pronunciation of the words connected with                                      our topoic! </vt:lpstr>
      <vt:lpstr>                  i. Listen to short stories about ……                         </vt:lpstr>
      <vt:lpstr>Answer the questions:</vt:lpstr>
      <vt:lpstr>     II.  Let’s find and name the passive voice in the texts  on flags of   Russia, the uk, the usa :   1. The Russian flag is sometimes called THE IMPERIAL FLAG.   2. The flag with white, blue, red stripes was adapted by peter the great from the national flag of the Netherlands.   3. The Russian flag consists of 3 equal stripes of white, blue, red.        </vt:lpstr>
      <vt:lpstr>     II.  Let’s find and name the passive voice in the texts   ABOUT flags of   Russia, the uk, the usa :   1. The Russian flag is sometimes called THE IMPERIAL FLAG.   2. The flag with white, blue, red stripes was adapted by peter the great from the national flag of the Netherlands.   3. The Russian flag consists of 3 equal stripes of white, blue, red.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vt:lpstr>
      <vt:lpstr>Презентация PowerPoint</vt:lpstr>
      <vt:lpstr>Презентация PowerPoint</vt:lpstr>
      <vt:lpstr>      VII.HOMETASK:  write and tell about The coatS of arms   of Russia, the uk, the usa using the passive voice.  The coat of arms – ГЕРБ,  double-headed eagle - двуглавый орел, shield- щит, bald-headed eagle - белоголовый орел,  crown – корона, unicorn – единорог         </vt:lpstr>
      <vt:lpstr>Презентация PowerPoint</vt:lpstr>
      <vt:lpstr>Thank you for YOUR TIME.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 user</dc:creator>
  <cp:lastModifiedBy>user user</cp:lastModifiedBy>
  <cp:revision>253</cp:revision>
  <dcterms:created xsi:type="dcterms:W3CDTF">2020-11-28T12:11:51Z</dcterms:created>
  <dcterms:modified xsi:type="dcterms:W3CDTF">2022-12-07T18:21:18Z</dcterms:modified>
</cp:coreProperties>
</file>